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176104"/>
              </p:ext>
            </p:extLst>
          </p:nvPr>
        </p:nvGraphicFramePr>
        <p:xfrm>
          <a:off x="895350" y="307975"/>
          <a:ext cx="8248650" cy="582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resentation" r:id="rId3" imgW="6094318" imgH="3427437" progId="PowerPoint.Show.12">
                  <p:embed/>
                </p:oleObj>
              </mc:Choice>
              <mc:Fallback>
                <p:oleObj name="Presentation" r:id="rId3" imgW="609431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5350" y="307975"/>
                        <a:ext cx="8248650" cy="582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789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865" y="1569028"/>
            <a:ext cx="8477250" cy="38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81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342" y="1433946"/>
            <a:ext cx="8286750" cy="13508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951" y="2930237"/>
            <a:ext cx="7105650" cy="209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4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91" y="260450"/>
            <a:ext cx="8337839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86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11" y="966608"/>
            <a:ext cx="8648700" cy="50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166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4" y="645968"/>
            <a:ext cx="8685068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03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70" y="1092820"/>
            <a:ext cx="8582025" cy="407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61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63" y="558142"/>
            <a:ext cx="8477250" cy="2619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63" y="3177517"/>
            <a:ext cx="85629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617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65" y="1245103"/>
            <a:ext cx="84010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58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420" y="1372877"/>
            <a:ext cx="864870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73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68" y="1602057"/>
            <a:ext cx="8639175" cy="10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531" y="2668857"/>
            <a:ext cx="857250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633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913" y="515279"/>
            <a:ext cx="1333500" cy="87630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811149" y="4884287"/>
            <a:ext cx="8596668" cy="8604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smtClean="0"/>
              <a:t>مدرس دوره :نکیسا احمدی پور                                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4745" y="1898073"/>
            <a:ext cx="8596668" cy="1320800"/>
          </a:xfrm>
        </p:spPr>
        <p:txBody>
          <a:bodyPr/>
          <a:lstStyle/>
          <a:p>
            <a:r>
              <a:rPr lang="fa-IR" dirty="0" smtClean="0"/>
              <a:t>اصول بازرسی پروژه های عمرانی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7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68" y="583189"/>
            <a:ext cx="8496300" cy="5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87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410" y="1922962"/>
            <a:ext cx="86868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152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25" y="1167213"/>
            <a:ext cx="88011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35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95" y="1109874"/>
            <a:ext cx="871537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360" y="1594973"/>
            <a:ext cx="8505825" cy="3400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60" y="4995366"/>
            <a:ext cx="84867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208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43" y="1158798"/>
            <a:ext cx="84867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53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26" y="956797"/>
            <a:ext cx="86201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60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546" y="805296"/>
            <a:ext cx="7096125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613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157" y="614795"/>
            <a:ext cx="542925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806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190" y="475595"/>
            <a:ext cx="5087048" cy="618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82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78" y="231198"/>
            <a:ext cx="8307532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8222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447" y="201757"/>
            <a:ext cx="6463578" cy="645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020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3582" y="84965"/>
            <a:ext cx="5438775" cy="3028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582" y="2870595"/>
            <a:ext cx="5524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29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21" y="581891"/>
            <a:ext cx="7724775" cy="58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85" y="1257299"/>
            <a:ext cx="7715250" cy="40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69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282" y="1257300"/>
            <a:ext cx="7696200" cy="43018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214" y="5416261"/>
            <a:ext cx="67437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235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093" y="1569026"/>
            <a:ext cx="7486650" cy="310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7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618" y="716974"/>
            <a:ext cx="7543800" cy="514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37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166" y="911803"/>
            <a:ext cx="7181850" cy="1771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16" y="2683453"/>
            <a:ext cx="7600950" cy="157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34" y="4255078"/>
            <a:ext cx="762000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244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121</TotalTime>
  <Words>11</Words>
  <Application>Microsoft Office PowerPoint</Application>
  <PresentationFormat>Widescreen</PresentationFormat>
  <Paragraphs>2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Tahoma</vt:lpstr>
      <vt:lpstr>Trebuchet MS</vt:lpstr>
      <vt:lpstr>Wingdings 3</vt:lpstr>
      <vt:lpstr>Facet</vt:lpstr>
      <vt:lpstr>Presentation</vt:lpstr>
      <vt:lpstr>PowerPoint Presentation</vt:lpstr>
      <vt:lpstr>اصول بازرسی پروژه های عمرانی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Pendar Rayane Khazar</dc:creator>
  <cp:lastModifiedBy>Pendar Rayane Khazar</cp:lastModifiedBy>
  <cp:revision>11</cp:revision>
  <dcterms:created xsi:type="dcterms:W3CDTF">2023-12-17T14:23:37Z</dcterms:created>
  <dcterms:modified xsi:type="dcterms:W3CDTF">2023-12-24T16:37:54Z</dcterms:modified>
</cp:coreProperties>
</file>