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305" r:id="rId2"/>
    <p:sldId id="342" r:id="rId3"/>
    <p:sldId id="306" r:id="rId4"/>
    <p:sldId id="307" r:id="rId5"/>
    <p:sldId id="262" r:id="rId6"/>
    <p:sldId id="308" r:id="rId7"/>
    <p:sldId id="263" r:id="rId8"/>
    <p:sldId id="264" r:id="rId9"/>
    <p:sldId id="265" r:id="rId10"/>
    <p:sldId id="266" r:id="rId11"/>
    <p:sldId id="268" r:id="rId12"/>
    <p:sldId id="309" r:id="rId13"/>
    <p:sldId id="270" r:id="rId14"/>
    <p:sldId id="310" r:id="rId15"/>
    <p:sldId id="311" r:id="rId16"/>
    <p:sldId id="312" r:id="rId17"/>
    <p:sldId id="313" r:id="rId18"/>
    <p:sldId id="314" r:id="rId19"/>
    <p:sldId id="316" r:id="rId20"/>
    <p:sldId id="317" r:id="rId21"/>
    <p:sldId id="319" r:id="rId22"/>
    <p:sldId id="320" r:id="rId23"/>
    <p:sldId id="322" r:id="rId24"/>
    <p:sldId id="323" r:id="rId25"/>
    <p:sldId id="324" r:id="rId26"/>
    <p:sldId id="325" r:id="rId27"/>
    <p:sldId id="326" r:id="rId28"/>
    <p:sldId id="327" r:id="rId29"/>
    <p:sldId id="328" r:id="rId30"/>
    <p:sldId id="329" r:id="rId31"/>
    <p:sldId id="330" r:id="rId32"/>
    <p:sldId id="331" r:id="rId33"/>
    <p:sldId id="333" r:id="rId34"/>
    <p:sldId id="332" r:id="rId35"/>
    <p:sldId id="334" r:id="rId36"/>
    <p:sldId id="336" r:id="rId37"/>
    <p:sldId id="337" r:id="rId38"/>
    <p:sldId id="338" r:id="rId39"/>
    <p:sldId id="339" r:id="rId40"/>
    <p:sldId id="341" r:id="rId41"/>
    <p:sldId id="344" r:id="rId42"/>
    <p:sldId id="345" r:id="rId43"/>
    <p:sldId id="346" r:id="rId44"/>
    <p:sldId id="347" r:id="rId45"/>
    <p:sldId id="348" r:id="rId46"/>
    <p:sldId id="349" r:id="rId47"/>
    <p:sldId id="350" r:id="rId48"/>
    <p:sldId id="351" r:id="rId49"/>
    <p:sldId id="353" r:id="rId50"/>
    <p:sldId id="35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FA4CF-3D55-4404-BF62-7AC41A53D9EE}"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7CC07754-D973-4239-9904-F55D8A7A5F4B}">
      <dgm:prSet phldrT="[Text]" custT="1"/>
      <dgm:spPr/>
      <dgm:t>
        <a:bodyPr/>
        <a:lstStyle/>
        <a:p>
          <a:pPr algn="ctr" rtl="1"/>
          <a:r>
            <a:rPr lang="ar-SA" sz="2400" b="1" dirty="0" smtClean="0">
              <a:cs typeface="B Nazanin" panose="00000400000000000000" pitchFamily="2" charset="-78"/>
            </a:rPr>
            <a:t>انواع ملک از نظر مقررات ثبت </a:t>
          </a:r>
          <a:endParaRPr lang="en-US" sz="2400" b="1" dirty="0">
            <a:cs typeface="B Nazanin" panose="00000400000000000000" pitchFamily="2" charset="-78"/>
          </a:endParaRPr>
        </a:p>
      </dgm:t>
    </dgm:pt>
    <dgm:pt modelId="{E1531995-3111-4F02-B1F5-71FD366BFDDD}" type="parTrans" cxnId="{29A6793C-CFDE-41F1-8AC5-6D6F6857A8C2}">
      <dgm:prSet/>
      <dgm:spPr/>
      <dgm:t>
        <a:bodyPr/>
        <a:lstStyle/>
        <a:p>
          <a:endParaRPr lang="en-US"/>
        </a:p>
      </dgm:t>
    </dgm:pt>
    <dgm:pt modelId="{E3155D8F-B9CF-4631-8700-DABDD2F1D387}" type="sibTrans" cxnId="{29A6793C-CFDE-41F1-8AC5-6D6F6857A8C2}">
      <dgm:prSet/>
      <dgm:spPr/>
      <dgm:t>
        <a:bodyPr/>
        <a:lstStyle/>
        <a:p>
          <a:endParaRPr lang="en-US"/>
        </a:p>
      </dgm:t>
    </dgm:pt>
    <dgm:pt modelId="{2E1FDAE4-38B1-4F68-9783-EF5C889FEBDF}">
      <dgm:prSet phldrT="[Text]" custT="1"/>
      <dgm:spPr/>
      <dgm:t>
        <a:bodyPr/>
        <a:lstStyle/>
        <a:p>
          <a:pPr algn="ctr" rtl="1"/>
          <a:r>
            <a:rPr lang="ar-SA" sz="2400" b="1" dirty="0" smtClean="0">
              <a:cs typeface="B Nazanin" panose="00000400000000000000" pitchFamily="2" charset="-78"/>
            </a:rPr>
            <a:t>انواع ملک از نظر مالکیت </a:t>
          </a:r>
          <a:endParaRPr lang="en-US" sz="2400" b="1" dirty="0">
            <a:cs typeface="B Nazanin" panose="00000400000000000000" pitchFamily="2" charset="-78"/>
          </a:endParaRPr>
        </a:p>
      </dgm:t>
    </dgm:pt>
    <dgm:pt modelId="{99C34123-07E8-4752-BC77-54735C20896A}" type="parTrans" cxnId="{5FE7651F-E8BE-4AA1-9027-2EF4572398A8}">
      <dgm:prSet/>
      <dgm:spPr/>
      <dgm:t>
        <a:bodyPr/>
        <a:lstStyle/>
        <a:p>
          <a:endParaRPr lang="en-US"/>
        </a:p>
      </dgm:t>
    </dgm:pt>
    <dgm:pt modelId="{934DB383-AE6F-492B-B9BB-09B0D308C650}" type="sibTrans" cxnId="{5FE7651F-E8BE-4AA1-9027-2EF4572398A8}">
      <dgm:prSet/>
      <dgm:spPr/>
      <dgm:t>
        <a:bodyPr/>
        <a:lstStyle/>
        <a:p>
          <a:endParaRPr lang="en-US"/>
        </a:p>
      </dgm:t>
    </dgm:pt>
    <dgm:pt modelId="{F76CA951-3583-42AA-8309-DAEE4A60F29F}">
      <dgm:prSet phldrT="[Text]" custT="1"/>
      <dgm:spPr/>
      <dgm:t>
        <a:bodyPr/>
        <a:lstStyle/>
        <a:p>
          <a:pPr algn="ctr" rtl="1"/>
          <a:r>
            <a:rPr lang="ar-SA" sz="2400" b="1" dirty="0" smtClean="0">
              <a:cs typeface="B Nazanin" panose="00000400000000000000" pitchFamily="2" charset="-78"/>
            </a:rPr>
            <a:t>بررسی مدارک </a:t>
          </a:r>
          <a:endParaRPr lang="en-US" sz="2400" b="1" dirty="0">
            <a:cs typeface="B Nazanin" panose="00000400000000000000" pitchFamily="2" charset="-78"/>
          </a:endParaRPr>
        </a:p>
      </dgm:t>
    </dgm:pt>
    <dgm:pt modelId="{D6DF2699-0B06-445A-BEE5-51C8E06384F4}" type="parTrans" cxnId="{5486ED52-470E-4E26-9BE9-3D001AF3E8F9}">
      <dgm:prSet/>
      <dgm:spPr/>
      <dgm:t>
        <a:bodyPr/>
        <a:lstStyle/>
        <a:p>
          <a:endParaRPr lang="en-US"/>
        </a:p>
      </dgm:t>
    </dgm:pt>
    <dgm:pt modelId="{F982C957-2B51-4838-8A1F-7DA491CEA104}" type="sibTrans" cxnId="{5486ED52-470E-4E26-9BE9-3D001AF3E8F9}">
      <dgm:prSet/>
      <dgm:spPr/>
      <dgm:t>
        <a:bodyPr/>
        <a:lstStyle/>
        <a:p>
          <a:endParaRPr lang="en-US"/>
        </a:p>
      </dgm:t>
    </dgm:pt>
    <dgm:pt modelId="{5D9A721F-03EB-4367-A5F6-7AF961D1FF5F}">
      <dgm:prSet phldrT="[Text]" custT="1"/>
      <dgm:spPr/>
      <dgm:t>
        <a:bodyPr/>
        <a:lstStyle/>
        <a:p>
          <a:pPr algn="ctr" rtl="1"/>
          <a:r>
            <a:rPr lang="ar-SA" sz="2400" b="1" dirty="0" smtClean="0">
              <a:cs typeface="B Nazanin" panose="00000400000000000000" pitchFamily="2" charset="-78"/>
            </a:rPr>
            <a:t>روش های ارزیابی </a:t>
          </a:r>
          <a:endParaRPr lang="en-US" sz="2400" b="1" dirty="0">
            <a:cs typeface="B Nazanin" panose="00000400000000000000" pitchFamily="2" charset="-78"/>
          </a:endParaRPr>
        </a:p>
      </dgm:t>
    </dgm:pt>
    <dgm:pt modelId="{89E6B034-38B6-4E38-BD8E-689578B411FA}" type="parTrans" cxnId="{9B17387E-77B3-4A82-8E60-61249A74F67F}">
      <dgm:prSet/>
      <dgm:spPr/>
      <dgm:t>
        <a:bodyPr/>
        <a:lstStyle/>
        <a:p>
          <a:endParaRPr lang="en-US"/>
        </a:p>
      </dgm:t>
    </dgm:pt>
    <dgm:pt modelId="{ED797046-E293-4859-B49B-8F809DE25B59}" type="sibTrans" cxnId="{9B17387E-77B3-4A82-8E60-61249A74F67F}">
      <dgm:prSet/>
      <dgm:spPr/>
      <dgm:t>
        <a:bodyPr/>
        <a:lstStyle/>
        <a:p>
          <a:endParaRPr lang="en-US"/>
        </a:p>
      </dgm:t>
    </dgm:pt>
    <dgm:pt modelId="{6F811C70-F677-4A94-8B18-D1B8F1565F53}">
      <dgm:prSet phldrT="[Text]" custT="1"/>
      <dgm:spPr/>
      <dgm:t>
        <a:bodyPr/>
        <a:lstStyle/>
        <a:p>
          <a:pPr algn="ctr" rtl="1"/>
          <a:r>
            <a:rPr lang="ar-SA" sz="2400" b="1" dirty="0" smtClean="0">
              <a:cs typeface="B Nazanin" panose="00000400000000000000" pitchFamily="2" charset="-78"/>
            </a:rPr>
            <a:t>اقدام</a:t>
          </a:r>
          <a:r>
            <a:rPr lang="fa-IR" sz="2400" b="1" dirty="0" smtClean="0">
              <a:cs typeface="B Nazanin" panose="00000400000000000000" pitchFamily="2" charset="-78"/>
            </a:rPr>
            <a:t>ات</a:t>
          </a:r>
          <a:r>
            <a:rPr lang="ar-SA" sz="2400" b="1" dirty="0" smtClean="0">
              <a:cs typeface="B Nazanin" panose="00000400000000000000" pitchFamily="2" charset="-78"/>
            </a:rPr>
            <a:t> لازم </a:t>
          </a:r>
          <a:r>
            <a:rPr lang="fa-IR" sz="2400" b="1" dirty="0" smtClean="0">
              <a:cs typeface="B Nazanin" panose="00000400000000000000" pitchFamily="2" charset="-78"/>
            </a:rPr>
            <a:t>به جهت </a:t>
          </a:r>
          <a:r>
            <a:rPr lang="ar-SA" sz="2400" b="1" dirty="0" smtClean="0">
              <a:cs typeface="B Nazanin" panose="00000400000000000000" pitchFamily="2" charset="-78"/>
            </a:rPr>
            <a:t>در ارزیابی و تعیین قیمت کارشناسی </a:t>
          </a:r>
          <a:endParaRPr lang="en-US" sz="2400" b="1" dirty="0">
            <a:cs typeface="B Nazanin" panose="00000400000000000000" pitchFamily="2" charset="-78"/>
          </a:endParaRPr>
        </a:p>
      </dgm:t>
    </dgm:pt>
    <dgm:pt modelId="{0478B01F-71E9-4184-9A09-4C158C90BECA}" type="parTrans" cxnId="{7ED71CD9-E154-4CB7-822E-4A483F65FAD3}">
      <dgm:prSet/>
      <dgm:spPr/>
      <dgm:t>
        <a:bodyPr/>
        <a:lstStyle/>
        <a:p>
          <a:endParaRPr lang="en-US"/>
        </a:p>
      </dgm:t>
    </dgm:pt>
    <dgm:pt modelId="{362482A0-D412-4BED-BA62-6CC613666C08}" type="sibTrans" cxnId="{7ED71CD9-E154-4CB7-822E-4A483F65FAD3}">
      <dgm:prSet/>
      <dgm:spPr/>
      <dgm:t>
        <a:bodyPr/>
        <a:lstStyle/>
        <a:p>
          <a:endParaRPr lang="en-US"/>
        </a:p>
      </dgm:t>
    </dgm:pt>
    <dgm:pt modelId="{A936C943-9A5F-4C72-9034-CFCBC89AB15D}">
      <dgm:prSet phldrT="[Text]" custT="1"/>
      <dgm:spPr/>
      <dgm:t>
        <a:bodyPr/>
        <a:lstStyle/>
        <a:p>
          <a:pPr algn="ctr" rtl="1"/>
          <a:r>
            <a:rPr lang="ar-SA" sz="2400" b="1" dirty="0" smtClean="0">
              <a:cs typeface="B Nazanin" panose="00000400000000000000" pitchFamily="2" charset="-78"/>
            </a:rPr>
            <a:t>ضرورت ارزیابی </a:t>
          </a:r>
          <a:endParaRPr lang="en-US" sz="2400" b="1" dirty="0">
            <a:cs typeface="B Nazanin" panose="00000400000000000000" pitchFamily="2" charset="-78"/>
          </a:endParaRPr>
        </a:p>
      </dgm:t>
    </dgm:pt>
    <dgm:pt modelId="{40CAA91A-7BDE-4A8A-9F87-287DD73B194C}" type="parTrans" cxnId="{101D19EA-BC69-4D76-8498-3AAEDAD29E38}">
      <dgm:prSet/>
      <dgm:spPr/>
      <dgm:t>
        <a:bodyPr/>
        <a:lstStyle/>
        <a:p>
          <a:endParaRPr lang="en-US"/>
        </a:p>
      </dgm:t>
    </dgm:pt>
    <dgm:pt modelId="{B305D467-8867-42AD-8864-1419C057E8CB}" type="sibTrans" cxnId="{101D19EA-BC69-4D76-8498-3AAEDAD29E38}">
      <dgm:prSet/>
      <dgm:spPr/>
      <dgm:t>
        <a:bodyPr/>
        <a:lstStyle/>
        <a:p>
          <a:endParaRPr lang="en-US"/>
        </a:p>
      </dgm:t>
    </dgm:pt>
    <dgm:pt modelId="{3109EC79-68F3-47B8-8675-DBC62D3FF650}">
      <dgm:prSet phldrT="[Text]" custT="1"/>
      <dgm:spPr/>
      <dgm:t>
        <a:bodyPr/>
        <a:lstStyle/>
        <a:p>
          <a:pPr algn="ctr" rtl="1"/>
          <a:r>
            <a:rPr lang="ar-SA" sz="2400" b="1" dirty="0" smtClean="0">
              <a:cs typeface="B Nazanin" panose="00000400000000000000" pitchFamily="2" charset="-78"/>
            </a:rPr>
            <a:t>انواع کاربری زمین براساس طرح های جامع و طرح تفصیلی شهر</a:t>
          </a:r>
          <a:endParaRPr lang="en-US" sz="2400" b="1" dirty="0">
            <a:cs typeface="B Nazanin" panose="00000400000000000000" pitchFamily="2" charset="-78"/>
          </a:endParaRPr>
        </a:p>
      </dgm:t>
    </dgm:pt>
    <dgm:pt modelId="{CDA38FDC-E281-4102-A0D5-3D3D720A7767}" type="parTrans" cxnId="{EF78E669-8134-4777-93FA-3CE9D74D6A8F}">
      <dgm:prSet/>
      <dgm:spPr/>
      <dgm:t>
        <a:bodyPr/>
        <a:lstStyle/>
        <a:p>
          <a:endParaRPr lang="en-US"/>
        </a:p>
      </dgm:t>
    </dgm:pt>
    <dgm:pt modelId="{3575F448-3DE0-49D9-9E73-4E1419996383}" type="sibTrans" cxnId="{EF78E669-8134-4777-93FA-3CE9D74D6A8F}">
      <dgm:prSet/>
      <dgm:spPr/>
      <dgm:t>
        <a:bodyPr/>
        <a:lstStyle/>
        <a:p>
          <a:endParaRPr lang="en-US"/>
        </a:p>
      </dgm:t>
    </dgm:pt>
    <dgm:pt modelId="{97260AD1-6F69-45DE-8362-AAC0FA25B038}">
      <dgm:prSet phldrT="[Text]" custT="1"/>
      <dgm:spPr/>
      <dgm:t>
        <a:bodyPr/>
        <a:lstStyle/>
        <a:p>
          <a:pPr algn="ctr" rtl="1"/>
          <a:r>
            <a:rPr lang="ar-SA" sz="2400" b="1" dirty="0" smtClean="0">
              <a:cs typeface="B Nazanin" panose="00000400000000000000" pitchFamily="2" charset="-78"/>
            </a:rPr>
            <a:t>نحوه ی ارزیابی و کارشناسی املاک</a:t>
          </a:r>
          <a:endParaRPr lang="en-US" sz="2400" b="1" dirty="0">
            <a:cs typeface="B Nazanin" panose="00000400000000000000" pitchFamily="2" charset="-78"/>
          </a:endParaRPr>
        </a:p>
      </dgm:t>
    </dgm:pt>
    <dgm:pt modelId="{420D2097-568A-4238-981F-C44CC736F91E}" type="parTrans" cxnId="{25E43BE0-CB5C-4654-AF0F-DDC517BEF8C5}">
      <dgm:prSet/>
      <dgm:spPr/>
      <dgm:t>
        <a:bodyPr/>
        <a:lstStyle/>
        <a:p>
          <a:endParaRPr lang="en-US"/>
        </a:p>
      </dgm:t>
    </dgm:pt>
    <dgm:pt modelId="{91C6826C-5B8F-45E3-8EC0-8330E350B5C2}" type="sibTrans" cxnId="{25E43BE0-CB5C-4654-AF0F-DDC517BEF8C5}">
      <dgm:prSet/>
      <dgm:spPr/>
      <dgm:t>
        <a:bodyPr/>
        <a:lstStyle/>
        <a:p>
          <a:endParaRPr lang="en-US"/>
        </a:p>
      </dgm:t>
    </dgm:pt>
    <dgm:pt modelId="{E6FA4613-FC6B-4E05-AC29-B92EC33811AC}">
      <dgm:prSet phldrT="[Text]" custT="1"/>
      <dgm:spPr/>
      <dgm:t>
        <a:bodyPr/>
        <a:lstStyle/>
        <a:p>
          <a:pPr algn="ctr" rtl="1"/>
          <a:r>
            <a:rPr lang="ar-SA" sz="2400" b="1" dirty="0" smtClean="0">
              <a:cs typeface="B Nazanin" panose="00000400000000000000" pitchFamily="2" charset="-78"/>
            </a:rPr>
            <a:t>ارزیابی ساختمان های مسکونی </a:t>
          </a:r>
          <a:endParaRPr lang="en-US" sz="2400" b="1" dirty="0">
            <a:cs typeface="B Nazanin" panose="00000400000000000000" pitchFamily="2" charset="-78"/>
          </a:endParaRPr>
        </a:p>
      </dgm:t>
    </dgm:pt>
    <dgm:pt modelId="{D0A8B576-B949-4184-B447-5AE9B4E75E10}" type="parTrans" cxnId="{E5B9AB66-6A6A-4AFD-810E-3745E6CB718E}">
      <dgm:prSet/>
      <dgm:spPr/>
      <dgm:t>
        <a:bodyPr/>
        <a:lstStyle/>
        <a:p>
          <a:endParaRPr lang="en-US"/>
        </a:p>
      </dgm:t>
    </dgm:pt>
    <dgm:pt modelId="{00743944-7087-44F4-8A35-8D733D77A293}" type="sibTrans" cxnId="{E5B9AB66-6A6A-4AFD-810E-3745E6CB718E}">
      <dgm:prSet/>
      <dgm:spPr/>
      <dgm:t>
        <a:bodyPr/>
        <a:lstStyle/>
        <a:p>
          <a:endParaRPr lang="en-US"/>
        </a:p>
      </dgm:t>
    </dgm:pt>
    <dgm:pt modelId="{1B1ACD98-4DD5-4F86-B5D8-B3CA0295038A}">
      <dgm:prSet phldrT="[Text]" custT="1"/>
      <dgm:spPr/>
      <dgm:t>
        <a:bodyPr/>
        <a:lstStyle/>
        <a:p>
          <a:pPr algn="ctr" rtl="1"/>
          <a:r>
            <a:rPr lang="ar-SA" sz="2400" b="1" dirty="0" smtClean="0">
              <a:cs typeface="B Nazanin" panose="00000400000000000000" pitchFamily="2" charset="-78"/>
            </a:rPr>
            <a:t>مثال کارشناسی انجام شده ارزیابی املاک مسکونی </a:t>
          </a:r>
          <a:endParaRPr lang="en-US" sz="2400" b="1" dirty="0">
            <a:cs typeface="B Nazanin" panose="00000400000000000000" pitchFamily="2" charset="-78"/>
          </a:endParaRPr>
        </a:p>
      </dgm:t>
    </dgm:pt>
    <dgm:pt modelId="{B088D749-86E5-4D27-9E80-5D4474925380}" type="parTrans" cxnId="{5B581953-1167-45E0-A8E5-A1188EE6A0F1}">
      <dgm:prSet/>
      <dgm:spPr/>
      <dgm:t>
        <a:bodyPr/>
        <a:lstStyle/>
        <a:p>
          <a:endParaRPr lang="en-US"/>
        </a:p>
      </dgm:t>
    </dgm:pt>
    <dgm:pt modelId="{DFFD0F02-8DDE-4622-A5FF-2EE93F43A1E8}" type="sibTrans" cxnId="{5B581953-1167-45E0-A8E5-A1188EE6A0F1}">
      <dgm:prSet/>
      <dgm:spPr/>
      <dgm:t>
        <a:bodyPr/>
        <a:lstStyle/>
        <a:p>
          <a:endParaRPr lang="en-US"/>
        </a:p>
      </dgm:t>
    </dgm:pt>
    <dgm:pt modelId="{CAC8A45B-65C3-4368-9E4C-5B9B6FEFE9B0}" type="pres">
      <dgm:prSet presAssocID="{E30FA4CF-3D55-4404-BF62-7AC41A53D9EE}" presName="linear" presStyleCnt="0">
        <dgm:presLayoutVars>
          <dgm:dir/>
          <dgm:animLvl val="lvl"/>
          <dgm:resizeHandles val="exact"/>
        </dgm:presLayoutVars>
      </dgm:prSet>
      <dgm:spPr/>
      <dgm:t>
        <a:bodyPr/>
        <a:lstStyle/>
        <a:p>
          <a:endParaRPr lang="en-US"/>
        </a:p>
      </dgm:t>
    </dgm:pt>
    <dgm:pt modelId="{30B6FF65-E175-4F87-9A70-7519B524F402}" type="pres">
      <dgm:prSet presAssocID="{A936C943-9A5F-4C72-9034-CFCBC89AB15D}" presName="parentLin" presStyleCnt="0"/>
      <dgm:spPr/>
      <dgm:t>
        <a:bodyPr/>
        <a:lstStyle/>
        <a:p>
          <a:endParaRPr lang="en-US"/>
        </a:p>
      </dgm:t>
    </dgm:pt>
    <dgm:pt modelId="{9A9E7F65-CB73-43E5-9590-362032877E2E}" type="pres">
      <dgm:prSet presAssocID="{A936C943-9A5F-4C72-9034-CFCBC89AB15D}" presName="parentLeftMargin" presStyleLbl="node1" presStyleIdx="0" presStyleCnt="10"/>
      <dgm:spPr/>
      <dgm:t>
        <a:bodyPr/>
        <a:lstStyle/>
        <a:p>
          <a:endParaRPr lang="en-US"/>
        </a:p>
      </dgm:t>
    </dgm:pt>
    <dgm:pt modelId="{B5B36D8E-18FD-40B1-B285-56A1157F460A}" type="pres">
      <dgm:prSet presAssocID="{A936C943-9A5F-4C72-9034-CFCBC89AB15D}" presName="parentText" presStyleLbl="node1" presStyleIdx="0" presStyleCnt="10" custScaleX="128390" custScaleY="119262" custLinFactNeighborX="-7010">
        <dgm:presLayoutVars>
          <dgm:chMax val="0"/>
          <dgm:bulletEnabled val="1"/>
        </dgm:presLayoutVars>
      </dgm:prSet>
      <dgm:spPr/>
      <dgm:t>
        <a:bodyPr/>
        <a:lstStyle/>
        <a:p>
          <a:endParaRPr lang="en-US"/>
        </a:p>
      </dgm:t>
    </dgm:pt>
    <dgm:pt modelId="{F9DA0FE7-CC64-4110-A8B5-6EA9A8377046}" type="pres">
      <dgm:prSet presAssocID="{A936C943-9A5F-4C72-9034-CFCBC89AB15D}" presName="negativeSpace" presStyleCnt="0"/>
      <dgm:spPr/>
      <dgm:t>
        <a:bodyPr/>
        <a:lstStyle/>
        <a:p>
          <a:endParaRPr lang="en-US"/>
        </a:p>
      </dgm:t>
    </dgm:pt>
    <dgm:pt modelId="{13920525-13F0-4084-8220-7ED430B94024}" type="pres">
      <dgm:prSet presAssocID="{A936C943-9A5F-4C72-9034-CFCBC89AB15D}" presName="childText" presStyleLbl="conFgAcc1" presStyleIdx="0" presStyleCnt="10">
        <dgm:presLayoutVars>
          <dgm:bulletEnabled val="1"/>
        </dgm:presLayoutVars>
      </dgm:prSet>
      <dgm:spPr/>
      <dgm:t>
        <a:bodyPr/>
        <a:lstStyle/>
        <a:p>
          <a:endParaRPr lang="en-US"/>
        </a:p>
      </dgm:t>
    </dgm:pt>
    <dgm:pt modelId="{E561A21D-0173-4BF9-91F8-0831C9885D88}" type="pres">
      <dgm:prSet presAssocID="{B305D467-8867-42AD-8864-1419C057E8CB}" presName="spaceBetweenRectangles" presStyleCnt="0"/>
      <dgm:spPr/>
      <dgm:t>
        <a:bodyPr/>
        <a:lstStyle/>
        <a:p>
          <a:endParaRPr lang="en-US"/>
        </a:p>
      </dgm:t>
    </dgm:pt>
    <dgm:pt modelId="{2D079B4F-69E3-4745-AA5E-52E9FCFC392A}" type="pres">
      <dgm:prSet presAssocID="{6F811C70-F677-4A94-8B18-D1B8F1565F53}" presName="parentLin" presStyleCnt="0"/>
      <dgm:spPr/>
      <dgm:t>
        <a:bodyPr/>
        <a:lstStyle/>
        <a:p>
          <a:endParaRPr lang="en-US"/>
        </a:p>
      </dgm:t>
    </dgm:pt>
    <dgm:pt modelId="{3C4719E6-DE81-4FD7-85BF-C38B31395B0C}" type="pres">
      <dgm:prSet presAssocID="{6F811C70-F677-4A94-8B18-D1B8F1565F53}" presName="parentLeftMargin" presStyleLbl="node1" presStyleIdx="0" presStyleCnt="10"/>
      <dgm:spPr/>
      <dgm:t>
        <a:bodyPr/>
        <a:lstStyle/>
        <a:p>
          <a:endParaRPr lang="en-US"/>
        </a:p>
      </dgm:t>
    </dgm:pt>
    <dgm:pt modelId="{590E6290-BC76-40AE-8210-56A2993A8DD5}" type="pres">
      <dgm:prSet presAssocID="{6F811C70-F677-4A94-8B18-D1B8F1565F53}" presName="parentText" presStyleLbl="node1" presStyleIdx="1" presStyleCnt="10" custScaleX="128390" custScaleY="119262" custLinFactNeighborX="-7010">
        <dgm:presLayoutVars>
          <dgm:chMax val="0"/>
          <dgm:bulletEnabled val="1"/>
        </dgm:presLayoutVars>
      </dgm:prSet>
      <dgm:spPr/>
      <dgm:t>
        <a:bodyPr/>
        <a:lstStyle/>
        <a:p>
          <a:endParaRPr lang="en-US"/>
        </a:p>
      </dgm:t>
    </dgm:pt>
    <dgm:pt modelId="{398FC7DB-BF8D-4F5F-8632-4FA505E1AF4E}" type="pres">
      <dgm:prSet presAssocID="{6F811C70-F677-4A94-8B18-D1B8F1565F53}" presName="negativeSpace" presStyleCnt="0"/>
      <dgm:spPr/>
      <dgm:t>
        <a:bodyPr/>
        <a:lstStyle/>
        <a:p>
          <a:endParaRPr lang="en-US"/>
        </a:p>
      </dgm:t>
    </dgm:pt>
    <dgm:pt modelId="{B046E39F-EB1B-4A35-981D-78102BE5D343}" type="pres">
      <dgm:prSet presAssocID="{6F811C70-F677-4A94-8B18-D1B8F1565F53}" presName="childText" presStyleLbl="conFgAcc1" presStyleIdx="1" presStyleCnt="10">
        <dgm:presLayoutVars>
          <dgm:bulletEnabled val="1"/>
        </dgm:presLayoutVars>
      </dgm:prSet>
      <dgm:spPr/>
      <dgm:t>
        <a:bodyPr/>
        <a:lstStyle/>
        <a:p>
          <a:endParaRPr lang="en-US"/>
        </a:p>
      </dgm:t>
    </dgm:pt>
    <dgm:pt modelId="{CF690EA8-17BC-47FF-93D0-160B06C89233}" type="pres">
      <dgm:prSet presAssocID="{362482A0-D412-4BED-BA62-6CC613666C08}" presName="spaceBetweenRectangles" presStyleCnt="0"/>
      <dgm:spPr/>
      <dgm:t>
        <a:bodyPr/>
        <a:lstStyle/>
        <a:p>
          <a:endParaRPr lang="en-US"/>
        </a:p>
      </dgm:t>
    </dgm:pt>
    <dgm:pt modelId="{2C9A1407-4F55-4704-B688-2D4B4C000758}" type="pres">
      <dgm:prSet presAssocID="{5D9A721F-03EB-4367-A5F6-7AF961D1FF5F}" presName="parentLin" presStyleCnt="0"/>
      <dgm:spPr/>
      <dgm:t>
        <a:bodyPr/>
        <a:lstStyle/>
        <a:p>
          <a:endParaRPr lang="en-US"/>
        </a:p>
      </dgm:t>
    </dgm:pt>
    <dgm:pt modelId="{93890931-9802-49BD-9FA4-E25BC2A629ED}" type="pres">
      <dgm:prSet presAssocID="{5D9A721F-03EB-4367-A5F6-7AF961D1FF5F}" presName="parentLeftMargin" presStyleLbl="node1" presStyleIdx="1" presStyleCnt="10"/>
      <dgm:spPr/>
      <dgm:t>
        <a:bodyPr/>
        <a:lstStyle/>
        <a:p>
          <a:endParaRPr lang="en-US"/>
        </a:p>
      </dgm:t>
    </dgm:pt>
    <dgm:pt modelId="{D18A1A25-D10B-4D8A-8D05-5B8C10764ADC}" type="pres">
      <dgm:prSet presAssocID="{5D9A721F-03EB-4367-A5F6-7AF961D1FF5F}" presName="parentText" presStyleLbl="node1" presStyleIdx="2" presStyleCnt="10" custScaleX="128390" custScaleY="119262" custLinFactNeighborX="-7010">
        <dgm:presLayoutVars>
          <dgm:chMax val="0"/>
          <dgm:bulletEnabled val="1"/>
        </dgm:presLayoutVars>
      </dgm:prSet>
      <dgm:spPr/>
      <dgm:t>
        <a:bodyPr/>
        <a:lstStyle/>
        <a:p>
          <a:endParaRPr lang="en-US"/>
        </a:p>
      </dgm:t>
    </dgm:pt>
    <dgm:pt modelId="{13761C97-C2FD-470B-A349-1F81D5B19F8E}" type="pres">
      <dgm:prSet presAssocID="{5D9A721F-03EB-4367-A5F6-7AF961D1FF5F}" presName="negativeSpace" presStyleCnt="0"/>
      <dgm:spPr/>
      <dgm:t>
        <a:bodyPr/>
        <a:lstStyle/>
        <a:p>
          <a:endParaRPr lang="en-US"/>
        </a:p>
      </dgm:t>
    </dgm:pt>
    <dgm:pt modelId="{F1C8341A-B39C-4781-AE54-B2E6D794B20A}" type="pres">
      <dgm:prSet presAssocID="{5D9A721F-03EB-4367-A5F6-7AF961D1FF5F}" presName="childText" presStyleLbl="conFgAcc1" presStyleIdx="2" presStyleCnt="10">
        <dgm:presLayoutVars>
          <dgm:bulletEnabled val="1"/>
        </dgm:presLayoutVars>
      </dgm:prSet>
      <dgm:spPr/>
      <dgm:t>
        <a:bodyPr/>
        <a:lstStyle/>
        <a:p>
          <a:endParaRPr lang="en-US"/>
        </a:p>
      </dgm:t>
    </dgm:pt>
    <dgm:pt modelId="{F2F3AA6D-6AFD-4FC1-9907-6B0637FC03D0}" type="pres">
      <dgm:prSet presAssocID="{ED797046-E293-4859-B49B-8F809DE25B59}" presName="spaceBetweenRectangles" presStyleCnt="0"/>
      <dgm:spPr/>
      <dgm:t>
        <a:bodyPr/>
        <a:lstStyle/>
        <a:p>
          <a:endParaRPr lang="en-US"/>
        </a:p>
      </dgm:t>
    </dgm:pt>
    <dgm:pt modelId="{22755873-3875-445A-B62A-17836712E0BB}" type="pres">
      <dgm:prSet presAssocID="{F76CA951-3583-42AA-8309-DAEE4A60F29F}" presName="parentLin" presStyleCnt="0"/>
      <dgm:spPr/>
      <dgm:t>
        <a:bodyPr/>
        <a:lstStyle/>
        <a:p>
          <a:endParaRPr lang="en-US"/>
        </a:p>
      </dgm:t>
    </dgm:pt>
    <dgm:pt modelId="{679AD029-FE51-496C-AA95-3830172F9CEB}" type="pres">
      <dgm:prSet presAssocID="{F76CA951-3583-42AA-8309-DAEE4A60F29F}" presName="parentLeftMargin" presStyleLbl="node1" presStyleIdx="2" presStyleCnt="10"/>
      <dgm:spPr/>
      <dgm:t>
        <a:bodyPr/>
        <a:lstStyle/>
        <a:p>
          <a:endParaRPr lang="en-US"/>
        </a:p>
      </dgm:t>
    </dgm:pt>
    <dgm:pt modelId="{CA27ADD6-7BED-42C9-BB27-A265676A8AB9}" type="pres">
      <dgm:prSet presAssocID="{F76CA951-3583-42AA-8309-DAEE4A60F29F}" presName="parentText" presStyleLbl="node1" presStyleIdx="3" presStyleCnt="10" custScaleX="128390" custScaleY="119262" custLinFactNeighborX="-7010">
        <dgm:presLayoutVars>
          <dgm:chMax val="0"/>
          <dgm:bulletEnabled val="1"/>
        </dgm:presLayoutVars>
      </dgm:prSet>
      <dgm:spPr/>
      <dgm:t>
        <a:bodyPr/>
        <a:lstStyle/>
        <a:p>
          <a:endParaRPr lang="en-US"/>
        </a:p>
      </dgm:t>
    </dgm:pt>
    <dgm:pt modelId="{53EE26DD-49A5-4543-9212-E8EB38104E38}" type="pres">
      <dgm:prSet presAssocID="{F76CA951-3583-42AA-8309-DAEE4A60F29F}" presName="negativeSpace" presStyleCnt="0"/>
      <dgm:spPr/>
      <dgm:t>
        <a:bodyPr/>
        <a:lstStyle/>
        <a:p>
          <a:endParaRPr lang="en-US"/>
        </a:p>
      </dgm:t>
    </dgm:pt>
    <dgm:pt modelId="{30972450-5B99-40C5-9C8A-C87D89C74218}" type="pres">
      <dgm:prSet presAssocID="{F76CA951-3583-42AA-8309-DAEE4A60F29F}" presName="childText" presStyleLbl="conFgAcc1" presStyleIdx="3" presStyleCnt="10">
        <dgm:presLayoutVars>
          <dgm:bulletEnabled val="1"/>
        </dgm:presLayoutVars>
      </dgm:prSet>
      <dgm:spPr/>
      <dgm:t>
        <a:bodyPr/>
        <a:lstStyle/>
        <a:p>
          <a:endParaRPr lang="en-US"/>
        </a:p>
      </dgm:t>
    </dgm:pt>
    <dgm:pt modelId="{320D84D2-D03F-458A-BE5D-C102CDE64F0B}" type="pres">
      <dgm:prSet presAssocID="{F982C957-2B51-4838-8A1F-7DA491CEA104}" presName="spaceBetweenRectangles" presStyleCnt="0"/>
      <dgm:spPr/>
      <dgm:t>
        <a:bodyPr/>
        <a:lstStyle/>
        <a:p>
          <a:endParaRPr lang="en-US"/>
        </a:p>
      </dgm:t>
    </dgm:pt>
    <dgm:pt modelId="{956E8D68-601F-475E-984D-A0B0B2CC73A6}" type="pres">
      <dgm:prSet presAssocID="{7CC07754-D973-4239-9904-F55D8A7A5F4B}" presName="parentLin" presStyleCnt="0"/>
      <dgm:spPr/>
      <dgm:t>
        <a:bodyPr/>
        <a:lstStyle/>
        <a:p>
          <a:endParaRPr lang="en-US"/>
        </a:p>
      </dgm:t>
    </dgm:pt>
    <dgm:pt modelId="{5C115181-CEDB-4B72-ADFF-02F2E383B9A3}" type="pres">
      <dgm:prSet presAssocID="{7CC07754-D973-4239-9904-F55D8A7A5F4B}" presName="parentLeftMargin" presStyleLbl="node1" presStyleIdx="3" presStyleCnt="10"/>
      <dgm:spPr/>
      <dgm:t>
        <a:bodyPr/>
        <a:lstStyle/>
        <a:p>
          <a:endParaRPr lang="en-US"/>
        </a:p>
      </dgm:t>
    </dgm:pt>
    <dgm:pt modelId="{666D9AB6-FC5F-40AB-8CC7-8501C84A2289}" type="pres">
      <dgm:prSet presAssocID="{7CC07754-D973-4239-9904-F55D8A7A5F4B}" presName="parentText" presStyleLbl="node1" presStyleIdx="4" presStyleCnt="10" custScaleX="128390" custScaleY="119262" custLinFactNeighborX="-7010">
        <dgm:presLayoutVars>
          <dgm:chMax val="0"/>
          <dgm:bulletEnabled val="1"/>
        </dgm:presLayoutVars>
      </dgm:prSet>
      <dgm:spPr/>
      <dgm:t>
        <a:bodyPr/>
        <a:lstStyle/>
        <a:p>
          <a:endParaRPr lang="en-US"/>
        </a:p>
      </dgm:t>
    </dgm:pt>
    <dgm:pt modelId="{F398FDCA-182E-46D3-9B73-E3BEF702974A}" type="pres">
      <dgm:prSet presAssocID="{7CC07754-D973-4239-9904-F55D8A7A5F4B}" presName="negativeSpace" presStyleCnt="0"/>
      <dgm:spPr/>
      <dgm:t>
        <a:bodyPr/>
        <a:lstStyle/>
        <a:p>
          <a:endParaRPr lang="en-US"/>
        </a:p>
      </dgm:t>
    </dgm:pt>
    <dgm:pt modelId="{0BDC1E27-D384-44B2-A695-4CAAA5DE3B6F}" type="pres">
      <dgm:prSet presAssocID="{7CC07754-D973-4239-9904-F55D8A7A5F4B}" presName="childText" presStyleLbl="conFgAcc1" presStyleIdx="4" presStyleCnt="10">
        <dgm:presLayoutVars>
          <dgm:bulletEnabled val="1"/>
        </dgm:presLayoutVars>
      </dgm:prSet>
      <dgm:spPr/>
      <dgm:t>
        <a:bodyPr/>
        <a:lstStyle/>
        <a:p>
          <a:endParaRPr lang="en-US"/>
        </a:p>
      </dgm:t>
    </dgm:pt>
    <dgm:pt modelId="{B76C23DE-7C4D-44F1-B67A-B72A753438F2}" type="pres">
      <dgm:prSet presAssocID="{E3155D8F-B9CF-4631-8700-DABDD2F1D387}" presName="spaceBetweenRectangles" presStyleCnt="0"/>
      <dgm:spPr/>
      <dgm:t>
        <a:bodyPr/>
        <a:lstStyle/>
        <a:p>
          <a:endParaRPr lang="en-US"/>
        </a:p>
      </dgm:t>
    </dgm:pt>
    <dgm:pt modelId="{3B0C70DF-71BA-42A8-8C92-2A53AC4CAFD9}" type="pres">
      <dgm:prSet presAssocID="{2E1FDAE4-38B1-4F68-9783-EF5C889FEBDF}" presName="parentLin" presStyleCnt="0"/>
      <dgm:spPr/>
      <dgm:t>
        <a:bodyPr/>
        <a:lstStyle/>
        <a:p>
          <a:endParaRPr lang="en-US"/>
        </a:p>
      </dgm:t>
    </dgm:pt>
    <dgm:pt modelId="{4B6154B9-4BBB-4CDC-8773-B1F43C91E744}" type="pres">
      <dgm:prSet presAssocID="{2E1FDAE4-38B1-4F68-9783-EF5C889FEBDF}" presName="parentLeftMargin" presStyleLbl="node1" presStyleIdx="4" presStyleCnt="10"/>
      <dgm:spPr/>
      <dgm:t>
        <a:bodyPr/>
        <a:lstStyle/>
        <a:p>
          <a:endParaRPr lang="en-US"/>
        </a:p>
      </dgm:t>
    </dgm:pt>
    <dgm:pt modelId="{04313E17-FAB8-4F20-A81C-81450568AE3A}" type="pres">
      <dgm:prSet presAssocID="{2E1FDAE4-38B1-4F68-9783-EF5C889FEBDF}" presName="parentText" presStyleLbl="node1" presStyleIdx="5" presStyleCnt="10" custScaleX="128390" custScaleY="119262" custLinFactNeighborX="-7010">
        <dgm:presLayoutVars>
          <dgm:chMax val="0"/>
          <dgm:bulletEnabled val="1"/>
        </dgm:presLayoutVars>
      </dgm:prSet>
      <dgm:spPr/>
      <dgm:t>
        <a:bodyPr/>
        <a:lstStyle/>
        <a:p>
          <a:endParaRPr lang="en-US"/>
        </a:p>
      </dgm:t>
    </dgm:pt>
    <dgm:pt modelId="{70B9D939-A865-4F09-8267-9DCCCE19C3E1}" type="pres">
      <dgm:prSet presAssocID="{2E1FDAE4-38B1-4F68-9783-EF5C889FEBDF}" presName="negativeSpace" presStyleCnt="0"/>
      <dgm:spPr/>
      <dgm:t>
        <a:bodyPr/>
        <a:lstStyle/>
        <a:p>
          <a:endParaRPr lang="en-US"/>
        </a:p>
      </dgm:t>
    </dgm:pt>
    <dgm:pt modelId="{4300FEC9-41BA-4E84-8D9A-F3FE7C6CEC88}" type="pres">
      <dgm:prSet presAssocID="{2E1FDAE4-38B1-4F68-9783-EF5C889FEBDF}" presName="childText" presStyleLbl="conFgAcc1" presStyleIdx="5" presStyleCnt="10">
        <dgm:presLayoutVars>
          <dgm:bulletEnabled val="1"/>
        </dgm:presLayoutVars>
      </dgm:prSet>
      <dgm:spPr/>
      <dgm:t>
        <a:bodyPr/>
        <a:lstStyle/>
        <a:p>
          <a:endParaRPr lang="en-US"/>
        </a:p>
      </dgm:t>
    </dgm:pt>
    <dgm:pt modelId="{E8AA0D81-EA2E-49D8-8ADD-0EE265FCDDF4}" type="pres">
      <dgm:prSet presAssocID="{934DB383-AE6F-492B-B9BB-09B0D308C650}" presName="spaceBetweenRectangles" presStyleCnt="0"/>
      <dgm:spPr/>
    </dgm:pt>
    <dgm:pt modelId="{A762FCBD-2AC1-4D5F-BD31-1CBB65567670}" type="pres">
      <dgm:prSet presAssocID="{3109EC79-68F3-47B8-8675-DBC62D3FF650}" presName="parentLin" presStyleCnt="0"/>
      <dgm:spPr/>
    </dgm:pt>
    <dgm:pt modelId="{B443C52A-3484-4B2C-B1B4-F71ADC30EC2E}" type="pres">
      <dgm:prSet presAssocID="{3109EC79-68F3-47B8-8675-DBC62D3FF650}" presName="parentLeftMargin" presStyleLbl="node1" presStyleIdx="5" presStyleCnt="10" custLinFactX="8689" custLinFactNeighborX="100000"/>
      <dgm:spPr/>
      <dgm:t>
        <a:bodyPr/>
        <a:lstStyle/>
        <a:p>
          <a:endParaRPr lang="en-US"/>
        </a:p>
      </dgm:t>
    </dgm:pt>
    <dgm:pt modelId="{A059AA83-8BE7-40ED-B80B-A31645203007}" type="pres">
      <dgm:prSet presAssocID="{3109EC79-68F3-47B8-8675-DBC62D3FF650}" presName="parentText" presStyleLbl="node1" presStyleIdx="6" presStyleCnt="10" custScaleX="128390" custScaleY="119262" custLinFactNeighborX="-7010" custLinFactNeighborY="14448">
        <dgm:presLayoutVars>
          <dgm:chMax val="0"/>
          <dgm:bulletEnabled val="1"/>
        </dgm:presLayoutVars>
      </dgm:prSet>
      <dgm:spPr/>
      <dgm:t>
        <a:bodyPr/>
        <a:lstStyle/>
        <a:p>
          <a:endParaRPr lang="en-US"/>
        </a:p>
      </dgm:t>
    </dgm:pt>
    <dgm:pt modelId="{C91C340A-4F95-4633-AE79-37D70AE6EC9C}" type="pres">
      <dgm:prSet presAssocID="{3109EC79-68F3-47B8-8675-DBC62D3FF650}" presName="negativeSpace" presStyleCnt="0"/>
      <dgm:spPr/>
    </dgm:pt>
    <dgm:pt modelId="{825AE45F-B8D6-44D2-9E65-E16184AFFA19}" type="pres">
      <dgm:prSet presAssocID="{3109EC79-68F3-47B8-8675-DBC62D3FF650}" presName="childText" presStyleLbl="conFgAcc1" presStyleIdx="6" presStyleCnt="10">
        <dgm:presLayoutVars>
          <dgm:bulletEnabled val="1"/>
        </dgm:presLayoutVars>
      </dgm:prSet>
      <dgm:spPr/>
    </dgm:pt>
    <dgm:pt modelId="{E739A132-5C11-4399-9F07-E6016FF39042}" type="pres">
      <dgm:prSet presAssocID="{3575F448-3DE0-49D9-9E73-4E1419996383}" presName="spaceBetweenRectangles" presStyleCnt="0"/>
      <dgm:spPr/>
    </dgm:pt>
    <dgm:pt modelId="{A1AF606E-B10B-48DE-9E59-7A6B62570744}" type="pres">
      <dgm:prSet presAssocID="{97260AD1-6F69-45DE-8362-AAC0FA25B038}" presName="parentLin" presStyleCnt="0"/>
      <dgm:spPr/>
    </dgm:pt>
    <dgm:pt modelId="{02224E13-A42F-4E01-9482-CBCBCECC4EFE}" type="pres">
      <dgm:prSet presAssocID="{97260AD1-6F69-45DE-8362-AAC0FA25B038}" presName="parentLeftMargin" presStyleLbl="node1" presStyleIdx="6" presStyleCnt="10" custLinFactX="9206" custLinFactNeighborX="100000" custLinFactNeighborY="14448"/>
      <dgm:spPr/>
      <dgm:t>
        <a:bodyPr/>
        <a:lstStyle/>
        <a:p>
          <a:endParaRPr lang="en-US"/>
        </a:p>
      </dgm:t>
    </dgm:pt>
    <dgm:pt modelId="{D4B75169-1863-4B36-A5FB-EB92FBA21A55}" type="pres">
      <dgm:prSet presAssocID="{97260AD1-6F69-45DE-8362-AAC0FA25B038}" presName="parentText" presStyleLbl="node1" presStyleIdx="7" presStyleCnt="10" custScaleX="128390" custScaleY="119262" custLinFactNeighborX="-7010" custLinFactNeighborY="-6604">
        <dgm:presLayoutVars>
          <dgm:chMax val="0"/>
          <dgm:bulletEnabled val="1"/>
        </dgm:presLayoutVars>
      </dgm:prSet>
      <dgm:spPr/>
      <dgm:t>
        <a:bodyPr/>
        <a:lstStyle/>
        <a:p>
          <a:endParaRPr lang="en-US"/>
        </a:p>
      </dgm:t>
    </dgm:pt>
    <dgm:pt modelId="{8A89A91A-FFB0-4A51-BD7B-9EDA5F528D2B}" type="pres">
      <dgm:prSet presAssocID="{97260AD1-6F69-45DE-8362-AAC0FA25B038}" presName="negativeSpace" presStyleCnt="0"/>
      <dgm:spPr/>
    </dgm:pt>
    <dgm:pt modelId="{A4511EC8-69FB-4317-BF9F-5458F674DAD9}" type="pres">
      <dgm:prSet presAssocID="{97260AD1-6F69-45DE-8362-AAC0FA25B038}" presName="childText" presStyleLbl="conFgAcc1" presStyleIdx="7" presStyleCnt="10">
        <dgm:presLayoutVars>
          <dgm:bulletEnabled val="1"/>
        </dgm:presLayoutVars>
      </dgm:prSet>
      <dgm:spPr/>
    </dgm:pt>
    <dgm:pt modelId="{DC637101-4AE3-4F01-88ED-BE371FB6D686}" type="pres">
      <dgm:prSet presAssocID="{91C6826C-5B8F-45E3-8EC0-8330E350B5C2}" presName="spaceBetweenRectangles" presStyleCnt="0"/>
      <dgm:spPr/>
    </dgm:pt>
    <dgm:pt modelId="{CC3885A2-0E6E-489A-A515-D82B036995AD}" type="pres">
      <dgm:prSet presAssocID="{E6FA4613-FC6B-4E05-AC29-B92EC33811AC}" presName="parentLin" presStyleCnt="0"/>
      <dgm:spPr/>
    </dgm:pt>
    <dgm:pt modelId="{6058DECC-7962-4832-A591-548A52A8052B}" type="pres">
      <dgm:prSet presAssocID="{E6FA4613-FC6B-4E05-AC29-B92EC33811AC}" presName="parentLeftMargin" presStyleLbl="node1" presStyleIdx="7" presStyleCnt="10" custLinFactX="9739" custLinFactNeighborX="100000" custLinFactNeighborY="-6604"/>
      <dgm:spPr/>
      <dgm:t>
        <a:bodyPr/>
        <a:lstStyle/>
        <a:p>
          <a:endParaRPr lang="en-US"/>
        </a:p>
      </dgm:t>
    </dgm:pt>
    <dgm:pt modelId="{E3EF94AB-BC3F-422D-A30C-B305D186FB3E}" type="pres">
      <dgm:prSet presAssocID="{E6FA4613-FC6B-4E05-AC29-B92EC33811AC}" presName="parentText" presStyleLbl="node1" presStyleIdx="8" presStyleCnt="10" custScaleX="128390" custScaleY="119262" custLinFactNeighborX="-7010">
        <dgm:presLayoutVars>
          <dgm:chMax val="0"/>
          <dgm:bulletEnabled val="1"/>
        </dgm:presLayoutVars>
      </dgm:prSet>
      <dgm:spPr/>
      <dgm:t>
        <a:bodyPr/>
        <a:lstStyle/>
        <a:p>
          <a:endParaRPr lang="en-US"/>
        </a:p>
      </dgm:t>
    </dgm:pt>
    <dgm:pt modelId="{3BBC5ADB-4C8C-444F-B4F9-17193AA11503}" type="pres">
      <dgm:prSet presAssocID="{E6FA4613-FC6B-4E05-AC29-B92EC33811AC}" presName="negativeSpace" presStyleCnt="0"/>
      <dgm:spPr/>
    </dgm:pt>
    <dgm:pt modelId="{11C0A612-9527-46B9-9EF5-3409708A3D8B}" type="pres">
      <dgm:prSet presAssocID="{E6FA4613-FC6B-4E05-AC29-B92EC33811AC}" presName="childText" presStyleLbl="conFgAcc1" presStyleIdx="8" presStyleCnt="10">
        <dgm:presLayoutVars>
          <dgm:bulletEnabled val="1"/>
        </dgm:presLayoutVars>
      </dgm:prSet>
      <dgm:spPr/>
    </dgm:pt>
    <dgm:pt modelId="{09AA3B17-6015-4F5F-BBD1-C5B0C2A04386}" type="pres">
      <dgm:prSet presAssocID="{00743944-7087-44F4-8A35-8D733D77A293}" presName="spaceBetweenRectangles" presStyleCnt="0"/>
      <dgm:spPr/>
    </dgm:pt>
    <dgm:pt modelId="{476F84E9-42B4-4F72-9B6F-0DFD12CAFA3B}" type="pres">
      <dgm:prSet presAssocID="{1B1ACD98-4DD5-4F86-B5D8-B3CA0295038A}" presName="parentLin" presStyleCnt="0"/>
      <dgm:spPr/>
    </dgm:pt>
    <dgm:pt modelId="{8E742DCA-6616-4D67-A7A9-BD43AF00F538}" type="pres">
      <dgm:prSet presAssocID="{1B1ACD98-4DD5-4F86-B5D8-B3CA0295038A}" presName="parentLeftMargin" presStyleLbl="node1" presStyleIdx="8" presStyleCnt="10" custLinFactX="9739" custLinFactNeighborX="100000" custLinFactNeighborY="-6604"/>
      <dgm:spPr/>
      <dgm:t>
        <a:bodyPr/>
        <a:lstStyle/>
        <a:p>
          <a:endParaRPr lang="en-US"/>
        </a:p>
      </dgm:t>
    </dgm:pt>
    <dgm:pt modelId="{52EA6230-6E5B-4CBE-BCBD-8E85238C6FFD}" type="pres">
      <dgm:prSet presAssocID="{1B1ACD98-4DD5-4F86-B5D8-B3CA0295038A}" presName="parentText" presStyleLbl="node1" presStyleIdx="9" presStyleCnt="10" custScaleX="128390" custScaleY="119262" custLinFactNeighborX="-7010">
        <dgm:presLayoutVars>
          <dgm:chMax val="0"/>
          <dgm:bulletEnabled val="1"/>
        </dgm:presLayoutVars>
      </dgm:prSet>
      <dgm:spPr/>
      <dgm:t>
        <a:bodyPr/>
        <a:lstStyle/>
        <a:p>
          <a:endParaRPr lang="en-US"/>
        </a:p>
      </dgm:t>
    </dgm:pt>
    <dgm:pt modelId="{E4BC3C64-2A78-4B8B-BE42-C9B45A91CDFF}" type="pres">
      <dgm:prSet presAssocID="{1B1ACD98-4DD5-4F86-B5D8-B3CA0295038A}" presName="negativeSpace" presStyleCnt="0"/>
      <dgm:spPr/>
    </dgm:pt>
    <dgm:pt modelId="{7662D97E-8A09-443E-A2AA-662F88A7957F}" type="pres">
      <dgm:prSet presAssocID="{1B1ACD98-4DD5-4F86-B5D8-B3CA0295038A}" presName="childText" presStyleLbl="conFgAcc1" presStyleIdx="9" presStyleCnt="10">
        <dgm:presLayoutVars>
          <dgm:bulletEnabled val="1"/>
        </dgm:presLayoutVars>
      </dgm:prSet>
      <dgm:spPr/>
    </dgm:pt>
  </dgm:ptLst>
  <dgm:cxnLst>
    <dgm:cxn modelId="{9B17387E-77B3-4A82-8E60-61249A74F67F}" srcId="{E30FA4CF-3D55-4404-BF62-7AC41A53D9EE}" destId="{5D9A721F-03EB-4367-A5F6-7AF961D1FF5F}" srcOrd="2" destOrd="0" parTransId="{89E6B034-38B6-4E38-BD8E-689578B411FA}" sibTransId="{ED797046-E293-4859-B49B-8F809DE25B59}"/>
    <dgm:cxn modelId="{7B939A44-460D-4A37-93DB-4A370EFEDC60}" type="presOf" srcId="{5D9A721F-03EB-4367-A5F6-7AF961D1FF5F}" destId="{D18A1A25-D10B-4D8A-8D05-5B8C10764ADC}" srcOrd="1" destOrd="0" presId="urn:microsoft.com/office/officeart/2005/8/layout/list1"/>
    <dgm:cxn modelId="{42276F9A-B6D6-4B34-8867-3DD4CD898119}" type="presOf" srcId="{E6FA4613-FC6B-4E05-AC29-B92EC33811AC}" destId="{6058DECC-7962-4832-A591-548A52A8052B}" srcOrd="0" destOrd="0" presId="urn:microsoft.com/office/officeart/2005/8/layout/list1"/>
    <dgm:cxn modelId="{6C78494E-CCFC-49C0-B2B2-7B0F6FE5765F}" type="presOf" srcId="{1B1ACD98-4DD5-4F86-B5D8-B3CA0295038A}" destId="{52EA6230-6E5B-4CBE-BCBD-8E85238C6FFD}" srcOrd="1" destOrd="0" presId="urn:microsoft.com/office/officeart/2005/8/layout/list1"/>
    <dgm:cxn modelId="{7C7951A3-8B9A-4EB4-B1EC-E0A386D3EBF2}" type="presOf" srcId="{E30FA4CF-3D55-4404-BF62-7AC41A53D9EE}" destId="{CAC8A45B-65C3-4368-9E4C-5B9B6FEFE9B0}" srcOrd="0" destOrd="0" presId="urn:microsoft.com/office/officeart/2005/8/layout/list1"/>
    <dgm:cxn modelId="{E5B9AB66-6A6A-4AFD-810E-3745E6CB718E}" srcId="{E30FA4CF-3D55-4404-BF62-7AC41A53D9EE}" destId="{E6FA4613-FC6B-4E05-AC29-B92EC33811AC}" srcOrd="8" destOrd="0" parTransId="{D0A8B576-B949-4184-B447-5AE9B4E75E10}" sibTransId="{00743944-7087-44F4-8A35-8D733D77A293}"/>
    <dgm:cxn modelId="{05875FF0-F286-407B-8961-152DD85C17A9}" type="presOf" srcId="{97260AD1-6F69-45DE-8362-AAC0FA25B038}" destId="{D4B75169-1863-4B36-A5FB-EB92FBA21A55}" srcOrd="1" destOrd="0" presId="urn:microsoft.com/office/officeart/2005/8/layout/list1"/>
    <dgm:cxn modelId="{5FE7651F-E8BE-4AA1-9027-2EF4572398A8}" srcId="{E30FA4CF-3D55-4404-BF62-7AC41A53D9EE}" destId="{2E1FDAE4-38B1-4F68-9783-EF5C889FEBDF}" srcOrd="5" destOrd="0" parTransId="{99C34123-07E8-4752-BC77-54735C20896A}" sibTransId="{934DB383-AE6F-492B-B9BB-09B0D308C650}"/>
    <dgm:cxn modelId="{25E43BE0-CB5C-4654-AF0F-DDC517BEF8C5}" srcId="{E30FA4CF-3D55-4404-BF62-7AC41A53D9EE}" destId="{97260AD1-6F69-45DE-8362-AAC0FA25B038}" srcOrd="7" destOrd="0" parTransId="{420D2097-568A-4238-981F-C44CC736F91E}" sibTransId="{91C6826C-5B8F-45E3-8EC0-8330E350B5C2}"/>
    <dgm:cxn modelId="{2F5EAD29-5BA4-406F-A95D-912C22FDE3D2}" type="presOf" srcId="{3109EC79-68F3-47B8-8675-DBC62D3FF650}" destId="{B443C52A-3484-4B2C-B1B4-F71ADC30EC2E}" srcOrd="0" destOrd="0" presId="urn:microsoft.com/office/officeart/2005/8/layout/list1"/>
    <dgm:cxn modelId="{DFD8FE64-D3EA-4653-9A1F-308FDF8F45D5}" type="presOf" srcId="{2E1FDAE4-38B1-4F68-9783-EF5C889FEBDF}" destId="{04313E17-FAB8-4F20-A81C-81450568AE3A}" srcOrd="1" destOrd="0" presId="urn:microsoft.com/office/officeart/2005/8/layout/list1"/>
    <dgm:cxn modelId="{7ED71CD9-E154-4CB7-822E-4A483F65FAD3}" srcId="{E30FA4CF-3D55-4404-BF62-7AC41A53D9EE}" destId="{6F811C70-F677-4A94-8B18-D1B8F1565F53}" srcOrd="1" destOrd="0" parTransId="{0478B01F-71E9-4184-9A09-4C158C90BECA}" sibTransId="{362482A0-D412-4BED-BA62-6CC613666C08}"/>
    <dgm:cxn modelId="{36C2DBCC-16DD-40A7-ADA5-7687404A0B5A}" type="presOf" srcId="{5D9A721F-03EB-4367-A5F6-7AF961D1FF5F}" destId="{93890931-9802-49BD-9FA4-E25BC2A629ED}" srcOrd="0" destOrd="0" presId="urn:microsoft.com/office/officeart/2005/8/layout/list1"/>
    <dgm:cxn modelId="{1C2D5402-A559-4EBB-9457-B3DAB55BBB6C}" type="presOf" srcId="{F76CA951-3583-42AA-8309-DAEE4A60F29F}" destId="{CA27ADD6-7BED-42C9-BB27-A265676A8AB9}" srcOrd="1" destOrd="0" presId="urn:microsoft.com/office/officeart/2005/8/layout/list1"/>
    <dgm:cxn modelId="{65A2BA0D-7D8A-452C-9347-65F02A450A16}" type="presOf" srcId="{A936C943-9A5F-4C72-9034-CFCBC89AB15D}" destId="{B5B36D8E-18FD-40B1-B285-56A1157F460A}" srcOrd="1" destOrd="0" presId="urn:microsoft.com/office/officeart/2005/8/layout/list1"/>
    <dgm:cxn modelId="{5486ED52-470E-4E26-9BE9-3D001AF3E8F9}" srcId="{E30FA4CF-3D55-4404-BF62-7AC41A53D9EE}" destId="{F76CA951-3583-42AA-8309-DAEE4A60F29F}" srcOrd="3" destOrd="0" parTransId="{D6DF2699-0B06-445A-BEE5-51C8E06384F4}" sibTransId="{F982C957-2B51-4838-8A1F-7DA491CEA104}"/>
    <dgm:cxn modelId="{12464A07-843C-4A27-B26A-ED05C2BDCB0E}" type="presOf" srcId="{97260AD1-6F69-45DE-8362-AAC0FA25B038}" destId="{02224E13-A42F-4E01-9482-CBCBCECC4EFE}" srcOrd="0" destOrd="0" presId="urn:microsoft.com/office/officeart/2005/8/layout/list1"/>
    <dgm:cxn modelId="{EFD1F60F-1256-4B56-97A1-FE7109468C0B}" type="presOf" srcId="{7CC07754-D973-4239-9904-F55D8A7A5F4B}" destId="{5C115181-CEDB-4B72-ADFF-02F2E383B9A3}" srcOrd="0" destOrd="0" presId="urn:microsoft.com/office/officeart/2005/8/layout/list1"/>
    <dgm:cxn modelId="{66788AE4-89B9-44C5-B850-C5A2E0E54CC2}" type="presOf" srcId="{6F811C70-F677-4A94-8B18-D1B8F1565F53}" destId="{3C4719E6-DE81-4FD7-85BF-C38B31395B0C}" srcOrd="0" destOrd="0" presId="urn:microsoft.com/office/officeart/2005/8/layout/list1"/>
    <dgm:cxn modelId="{62A56DF5-B122-489E-BB43-50E1AB5FB577}" type="presOf" srcId="{6F811C70-F677-4A94-8B18-D1B8F1565F53}" destId="{590E6290-BC76-40AE-8210-56A2993A8DD5}" srcOrd="1" destOrd="0" presId="urn:microsoft.com/office/officeart/2005/8/layout/list1"/>
    <dgm:cxn modelId="{29A6793C-CFDE-41F1-8AC5-6D6F6857A8C2}" srcId="{E30FA4CF-3D55-4404-BF62-7AC41A53D9EE}" destId="{7CC07754-D973-4239-9904-F55D8A7A5F4B}" srcOrd="4" destOrd="0" parTransId="{E1531995-3111-4F02-B1F5-71FD366BFDDD}" sibTransId="{E3155D8F-B9CF-4631-8700-DABDD2F1D387}"/>
    <dgm:cxn modelId="{F9FEEC12-F302-4B95-A839-183B10DF9895}" type="presOf" srcId="{E6FA4613-FC6B-4E05-AC29-B92EC33811AC}" destId="{E3EF94AB-BC3F-422D-A30C-B305D186FB3E}" srcOrd="1" destOrd="0" presId="urn:microsoft.com/office/officeart/2005/8/layout/list1"/>
    <dgm:cxn modelId="{101D19EA-BC69-4D76-8498-3AAEDAD29E38}" srcId="{E30FA4CF-3D55-4404-BF62-7AC41A53D9EE}" destId="{A936C943-9A5F-4C72-9034-CFCBC89AB15D}" srcOrd="0" destOrd="0" parTransId="{40CAA91A-7BDE-4A8A-9F87-287DD73B194C}" sibTransId="{B305D467-8867-42AD-8864-1419C057E8CB}"/>
    <dgm:cxn modelId="{A5A1BE6D-748D-4797-8571-12242CF2A885}" type="presOf" srcId="{2E1FDAE4-38B1-4F68-9783-EF5C889FEBDF}" destId="{4B6154B9-4BBB-4CDC-8773-B1F43C91E744}" srcOrd="0" destOrd="0" presId="urn:microsoft.com/office/officeart/2005/8/layout/list1"/>
    <dgm:cxn modelId="{BF7C1C62-3C08-4575-ADCA-49EC5C669304}" type="presOf" srcId="{A936C943-9A5F-4C72-9034-CFCBC89AB15D}" destId="{9A9E7F65-CB73-43E5-9590-362032877E2E}" srcOrd="0" destOrd="0" presId="urn:microsoft.com/office/officeart/2005/8/layout/list1"/>
    <dgm:cxn modelId="{CBA2397B-1687-4D1A-9FEE-CF96257D11B4}" type="presOf" srcId="{3109EC79-68F3-47B8-8675-DBC62D3FF650}" destId="{A059AA83-8BE7-40ED-B80B-A31645203007}" srcOrd="1" destOrd="0" presId="urn:microsoft.com/office/officeart/2005/8/layout/list1"/>
    <dgm:cxn modelId="{5B581953-1167-45E0-A8E5-A1188EE6A0F1}" srcId="{E30FA4CF-3D55-4404-BF62-7AC41A53D9EE}" destId="{1B1ACD98-4DD5-4F86-B5D8-B3CA0295038A}" srcOrd="9" destOrd="0" parTransId="{B088D749-86E5-4D27-9E80-5D4474925380}" sibTransId="{DFFD0F02-8DDE-4622-A5FF-2EE93F43A1E8}"/>
    <dgm:cxn modelId="{D08B4974-7CE2-4929-8CEA-00849CC8E767}" type="presOf" srcId="{7CC07754-D973-4239-9904-F55D8A7A5F4B}" destId="{666D9AB6-FC5F-40AB-8CC7-8501C84A2289}" srcOrd="1" destOrd="0" presId="urn:microsoft.com/office/officeart/2005/8/layout/list1"/>
    <dgm:cxn modelId="{65044084-5441-4BDF-8DB0-32D786C6FD5A}" type="presOf" srcId="{F76CA951-3583-42AA-8309-DAEE4A60F29F}" destId="{679AD029-FE51-496C-AA95-3830172F9CEB}" srcOrd="0" destOrd="0" presId="urn:microsoft.com/office/officeart/2005/8/layout/list1"/>
    <dgm:cxn modelId="{EF78E669-8134-4777-93FA-3CE9D74D6A8F}" srcId="{E30FA4CF-3D55-4404-BF62-7AC41A53D9EE}" destId="{3109EC79-68F3-47B8-8675-DBC62D3FF650}" srcOrd="6" destOrd="0" parTransId="{CDA38FDC-E281-4102-A0D5-3D3D720A7767}" sibTransId="{3575F448-3DE0-49D9-9E73-4E1419996383}"/>
    <dgm:cxn modelId="{AA50DAA1-2354-4183-859F-B6B7E9CB9450}" type="presOf" srcId="{1B1ACD98-4DD5-4F86-B5D8-B3CA0295038A}" destId="{8E742DCA-6616-4D67-A7A9-BD43AF00F538}" srcOrd="0" destOrd="0" presId="urn:microsoft.com/office/officeart/2005/8/layout/list1"/>
    <dgm:cxn modelId="{CE5139A4-6E46-4659-B81A-AF47D46FBCAE}" type="presParOf" srcId="{CAC8A45B-65C3-4368-9E4C-5B9B6FEFE9B0}" destId="{30B6FF65-E175-4F87-9A70-7519B524F402}" srcOrd="0" destOrd="0" presId="urn:microsoft.com/office/officeart/2005/8/layout/list1"/>
    <dgm:cxn modelId="{906DB93F-8028-4204-B0D7-D61C35B590F6}" type="presParOf" srcId="{30B6FF65-E175-4F87-9A70-7519B524F402}" destId="{9A9E7F65-CB73-43E5-9590-362032877E2E}" srcOrd="0" destOrd="0" presId="urn:microsoft.com/office/officeart/2005/8/layout/list1"/>
    <dgm:cxn modelId="{15692E06-59B5-4362-BBD4-E04A25CAECEF}" type="presParOf" srcId="{30B6FF65-E175-4F87-9A70-7519B524F402}" destId="{B5B36D8E-18FD-40B1-B285-56A1157F460A}" srcOrd="1" destOrd="0" presId="urn:microsoft.com/office/officeart/2005/8/layout/list1"/>
    <dgm:cxn modelId="{8DDE2950-1E4A-4D5F-BE0C-FED024BF1F13}" type="presParOf" srcId="{CAC8A45B-65C3-4368-9E4C-5B9B6FEFE9B0}" destId="{F9DA0FE7-CC64-4110-A8B5-6EA9A8377046}" srcOrd="1" destOrd="0" presId="urn:microsoft.com/office/officeart/2005/8/layout/list1"/>
    <dgm:cxn modelId="{DADD57A4-A5F2-4723-BAE3-2A56FCEB67E7}" type="presParOf" srcId="{CAC8A45B-65C3-4368-9E4C-5B9B6FEFE9B0}" destId="{13920525-13F0-4084-8220-7ED430B94024}" srcOrd="2" destOrd="0" presId="urn:microsoft.com/office/officeart/2005/8/layout/list1"/>
    <dgm:cxn modelId="{F96D0F3B-8280-4F43-8F21-6E8C63BBFB86}" type="presParOf" srcId="{CAC8A45B-65C3-4368-9E4C-5B9B6FEFE9B0}" destId="{E561A21D-0173-4BF9-91F8-0831C9885D88}" srcOrd="3" destOrd="0" presId="urn:microsoft.com/office/officeart/2005/8/layout/list1"/>
    <dgm:cxn modelId="{C0CEEB0B-DFFC-4083-AFE5-306110A4A0F8}" type="presParOf" srcId="{CAC8A45B-65C3-4368-9E4C-5B9B6FEFE9B0}" destId="{2D079B4F-69E3-4745-AA5E-52E9FCFC392A}" srcOrd="4" destOrd="0" presId="urn:microsoft.com/office/officeart/2005/8/layout/list1"/>
    <dgm:cxn modelId="{19C42F97-381A-47FE-85D2-6C853C2778BD}" type="presParOf" srcId="{2D079B4F-69E3-4745-AA5E-52E9FCFC392A}" destId="{3C4719E6-DE81-4FD7-85BF-C38B31395B0C}" srcOrd="0" destOrd="0" presId="urn:microsoft.com/office/officeart/2005/8/layout/list1"/>
    <dgm:cxn modelId="{F8A4DB77-E09F-4AA8-A463-BE7C97EF1492}" type="presParOf" srcId="{2D079B4F-69E3-4745-AA5E-52E9FCFC392A}" destId="{590E6290-BC76-40AE-8210-56A2993A8DD5}" srcOrd="1" destOrd="0" presId="urn:microsoft.com/office/officeart/2005/8/layout/list1"/>
    <dgm:cxn modelId="{4D6CA612-5951-4358-9EFA-4DB0CCBE9160}" type="presParOf" srcId="{CAC8A45B-65C3-4368-9E4C-5B9B6FEFE9B0}" destId="{398FC7DB-BF8D-4F5F-8632-4FA505E1AF4E}" srcOrd="5" destOrd="0" presId="urn:microsoft.com/office/officeart/2005/8/layout/list1"/>
    <dgm:cxn modelId="{E385E5B6-4CB3-4306-B8B7-10313581C86D}" type="presParOf" srcId="{CAC8A45B-65C3-4368-9E4C-5B9B6FEFE9B0}" destId="{B046E39F-EB1B-4A35-981D-78102BE5D343}" srcOrd="6" destOrd="0" presId="urn:microsoft.com/office/officeart/2005/8/layout/list1"/>
    <dgm:cxn modelId="{1707E71B-DC3D-446E-A96F-87541747FE0C}" type="presParOf" srcId="{CAC8A45B-65C3-4368-9E4C-5B9B6FEFE9B0}" destId="{CF690EA8-17BC-47FF-93D0-160B06C89233}" srcOrd="7" destOrd="0" presId="urn:microsoft.com/office/officeart/2005/8/layout/list1"/>
    <dgm:cxn modelId="{FC56E118-2676-45C7-BB5B-438C0C4BECBD}" type="presParOf" srcId="{CAC8A45B-65C3-4368-9E4C-5B9B6FEFE9B0}" destId="{2C9A1407-4F55-4704-B688-2D4B4C000758}" srcOrd="8" destOrd="0" presId="urn:microsoft.com/office/officeart/2005/8/layout/list1"/>
    <dgm:cxn modelId="{542D3674-5E1D-4920-A7A2-75DB09FBE0F9}" type="presParOf" srcId="{2C9A1407-4F55-4704-B688-2D4B4C000758}" destId="{93890931-9802-49BD-9FA4-E25BC2A629ED}" srcOrd="0" destOrd="0" presId="urn:microsoft.com/office/officeart/2005/8/layout/list1"/>
    <dgm:cxn modelId="{7C4272D6-F88F-4C48-9E78-DDD4391E01E5}" type="presParOf" srcId="{2C9A1407-4F55-4704-B688-2D4B4C000758}" destId="{D18A1A25-D10B-4D8A-8D05-5B8C10764ADC}" srcOrd="1" destOrd="0" presId="urn:microsoft.com/office/officeart/2005/8/layout/list1"/>
    <dgm:cxn modelId="{8081A868-1023-45A8-B85D-D30DE63DE456}" type="presParOf" srcId="{CAC8A45B-65C3-4368-9E4C-5B9B6FEFE9B0}" destId="{13761C97-C2FD-470B-A349-1F81D5B19F8E}" srcOrd="9" destOrd="0" presId="urn:microsoft.com/office/officeart/2005/8/layout/list1"/>
    <dgm:cxn modelId="{1F31E35C-402E-422F-B632-849183F3FC60}" type="presParOf" srcId="{CAC8A45B-65C3-4368-9E4C-5B9B6FEFE9B0}" destId="{F1C8341A-B39C-4781-AE54-B2E6D794B20A}" srcOrd="10" destOrd="0" presId="urn:microsoft.com/office/officeart/2005/8/layout/list1"/>
    <dgm:cxn modelId="{2496DB3C-A001-4C5A-A89F-C7F5E1BE423D}" type="presParOf" srcId="{CAC8A45B-65C3-4368-9E4C-5B9B6FEFE9B0}" destId="{F2F3AA6D-6AFD-4FC1-9907-6B0637FC03D0}" srcOrd="11" destOrd="0" presId="urn:microsoft.com/office/officeart/2005/8/layout/list1"/>
    <dgm:cxn modelId="{C97AF07B-9187-44EA-8DD2-1B73FA0F4B52}" type="presParOf" srcId="{CAC8A45B-65C3-4368-9E4C-5B9B6FEFE9B0}" destId="{22755873-3875-445A-B62A-17836712E0BB}" srcOrd="12" destOrd="0" presId="urn:microsoft.com/office/officeart/2005/8/layout/list1"/>
    <dgm:cxn modelId="{72DE937B-8E95-4CCB-AB22-A391BFCB5693}" type="presParOf" srcId="{22755873-3875-445A-B62A-17836712E0BB}" destId="{679AD029-FE51-496C-AA95-3830172F9CEB}" srcOrd="0" destOrd="0" presId="urn:microsoft.com/office/officeart/2005/8/layout/list1"/>
    <dgm:cxn modelId="{9D1964C4-BAA2-400D-8CD0-113A51801866}" type="presParOf" srcId="{22755873-3875-445A-B62A-17836712E0BB}" destId="{CA27ADD6-7BED-42C9-BB27-A265676A8AB9}" srcOrd="1" destOrd="0" presId="urn:microsoft.com/office/officeart/2005/8/layout/list1"/>
    <dgm:cxn modelId="{9F91BFA8-1E99-410A-9A64-3DADA98B6C54}" type="presParOf" srcId="{CAC8A45B-65C3-4368-9E4C-5B9B6FEFE9B0}" destId="{53EE26DD-49A5-4543-9212-E8EB38104E38}" srcOrd="13" destOrd="0" presId="urn:microsoft.com/office/officeart/2005/8/layout/list1"/>
    <dgm:cxn modelId="{29F378B5-3A37-45D7-9F37-CE629A9511F2}" type="presParOf" srcId="{CAC8A45B-65C3-4368-9E4C-5B9B6FEFE9B0}" destId="{30972450-5B99-40C5-9C8A-C87D89C74218}" srcOrd="14" destOrd="0" presId="urn:microsoft.com/office/officeart/2005/8/layout/list1"/>
    <dgm:cxn modelId="{0A0BA2F4-CAEF-4711-852B-F24937CD9DD8}" type="presParOf" srcId="{CAC8A45B-65C3-4368-9E4C-5B9B6FEFE9B0}" destId="{320D84D2-D03F-458A-BE5D-C102CDE64F0B}" srcOrd="15" destOrd="0" presId="urn:microsoft.com/office/officeart/2005/8/layout/list1"/>
    <dgm:cxn modelId="{949D81CC-7C7B-4E3E-B94B-12C57C16F54E}" type="presParOf" srcId="{CAC8A45B-65C3-4368-9E4C-5B9B6FEFE9B0}" destId="{956E8D68-601F-475E-984D-A0B0B2CC73A6}" srcOrd="16" destOrd="0" presId="urn:microsoft.com/office/officeart/2005/8/layout/list1"/>
    <dgm:cxn modelId="{F9B63437-38AB-4093-ACB0-6EFD2CA27CDC}" type="presParOf" srcId="{956E8D68-601F-475E-984D-A0B0B2CC73A6}" destId="{5C115181-CEDB-4B72-ADFF-02F2E383B9A3}" srcOrd="0" destOrd="0" presId="urn:microsoft.com/office/officeart/2005/8/layout/list1"/>
    <dgm:cxn modelId="{C6A7B595-B944-48A8-9577-64C2B9EBB99C}" type="presParOf" srcId="{956E8D68-601F-475E-984D-A0B0B2CC73A6}" destId="{666D9AB6-FC5F-40AB-8CC7-8501C84A2289}" srcOrd="1" destOrd="0" presId="urn:microsoft.com/office/officeart/2005/8/layout/list1"/>
    <dgm:cxn modelId="{4AB69A07-655E-4555-9D07-1EF94558F457}" type="presParOf" srcId="{CAC8A45B-65C3-4368-9E4C-5B9B6FEFE9B0}" destId="{F398FDCA-182E-46D3-9B73-E3BEF702974A}" srcOrd="17" destOrd="0" presId="urn:microsoft.com/office/officeart/2005/8/layout/list1"/>
    <dgm:cxn modelId="{5723D3C7-7101-4D52-9B0F-A03F0F8F21AC}" type="presParOf" srcId="{CAC8A45B-65C3-4368-9E4C-5B9B6FEFE9B0}" destId="{0BDC1E27-D384-44B2-A695-4CAAA5DE3B6F}" srcOrd="18" destOrd="0" presId="urn:microsoft.com/office/officeart/2005/8/layout/list1"/>
    <dgm:cxn modelId="{4733EC49-4BC8-4693-858E-D6E41CCF30F6}" type="presParOf" srcId="{CAC8A45B-65C3-4368-9E4C-5B9B6FEFE9B0}" destId="{B76C23DE-7C4D-44F1-B67A-B72A753438F2}" srcOrd="19" destOrd="0" presId="urn:microsoft.com/office/officeart/2005/8/layout/list1"/>
    <dgm:cxn modelId="{03615208-F0B4-45B3-800C-9D3A68AAF676}" type="presParOf" srcId="{CAC8A45B-65C3-4368-9E4C-5B9B6FEFE9B0}" destId="{3B0C70DF-71BA-42A8-8C92-2A53AC4CAFD9}" srcOrd="20" destOrd="0" presId="urn:microsoft.com/office/officeart/2005/8/layout/list1"/>
    <dgm:cxn modelId="{284D5A91-034A-4739-8D79-42994529BD37}" type="presParOf" srcId="{3B0C70DF-71BA-42A8-8C92-2A53AC4CAFD9}" destId="{4B6154B9-4BBB-4CDC-8773-B1F43C91E744}" srcOrd="0" destOrd="0" presId="urn:microsoft.com/office/officeart/2005/8/layout/list1"/>
    <dgm:cxn modelId="{C8148266-9C74-471B-9563-307FDFCF3F51}" type="presParOf" srcId="{3B0C70DF-71BA-42A8-8C92-2A53AC4CAFD9}" destId="{04313E17-FAB8-4F20-A81C-81450568AE3A}" srcOrd="1" destOrd="0" presId="urn:microsoft.com/office/officeart/2005/8/layout/list1"/>
    <dgm:cxn modelId="{B2622D35-BADC-47FA-86D0-B79741E835FA}" type="presParOf" srcId="{CAC8A45B-65C3-4368-9E4C-5B9B6FEFE9B0}" destId="{70B9D939-A865-4F09-8267-9DCCCE19C3E1}" srcOrd="21" destOrd="0" presId="urn:microsoft.com/office/officeart/2005/8/layout/list1"/>
    <dgm:cxn modelId="{E25DA596-EAAB-40FA-970C-4B440C2CBCA7}" type="presParOf" srcId="{CAC8A45B-65C3-4368-9E4C-5B9B6FEFE9B0}" destId="{4300FEC9-41BA-4E84-8D9A-F3FE7C6CEC88}" srcOrd="22" destOrd="0" presId="urn:microsoft.com/office/officeart/2005/8/layout/list1"/>
    <dgm:cxn modelId="{8FDEB806-0BC0-473B-AD7F-C38F6198CA1C}" type="presParOf" srcId="{CAC8A45B-65C3-4368-9E4C-5B9B6FEFE9B0}" destId="{E8AA0D81-EA2E-49D8-8ADD-0EE265FCDDF4}" srcOrd="23" destOrd="0" presId="urn:microsoft.com/office/officeart/2005/8/layout/list1"/>
    <dgm:cxn modelId="{291BC4CF-1A70-4C68-B4CF-AA6BB93675D9}" type="presParOf" srcId="{CAC8A45B-65C3-4368-9E4C-5B9B6FEFE9B0}" destId="{A762FCBD-2AC1-4D5F-BD31-1CBB65567670}" srcOrd="24" destOrd="0" presId="urn:microsoft.com/office/officeart/2005/8/layout/list1"/>
    <dgm:cxn modelId="{898CF20E-59E8-4669-AE46-9C38335E8264}" type="presParOf" srcId="{A762FCBD-2AC1-4D5F-BD31-1CBB65567670}" destId="{B443C52A-3484-4B2C-B1B4-F71ADC30EC2E}" srcOrd="0" destOrd="0" presId="urn:microsoft.com/office/officeart/2005/8/layout/list1"/>
    <dgm:cxn modelId="{591D666F-ECF4-4458-B91D-D3AA6EBC1BAD}" type="presParOf" srcId="{A762FCBD-2AC1-4D5F-BD31-1CBB65567670}" destId="{A059AA83-8BE7-40ED-B80B-A31645203007}" srcOrd="1" destOrd="0" presId="urn:microsoft.com/office/officeart/2005/8/layout/list1"/>
    <dgm:cxn modelId="{70550E32-7C7E-4E22-8A72-DAA3EB99965B}" type="presParOf" srcId="{CAC8A45B-65C3-4368-9E4C-5B9B6FEFE9B0}" destId="{C91C340A-4F95-4633-AE79-37D70AE6EC9C}" srcOrd="25" destOrd="0" presId="urn:microsoft.com/office/officeart/2005/8/layout/list1"/>
    <dgm:cxn modelId="{88AB652D-F71F-4A47-BCA0-DBF5D279E5D4}" type="presParOf" srcId="{CAC8A45B-65C3-4368-9E4C-5B9B6FEFE9B0}" destId="{825AE45F-B8D6-44D2-9E65-E16184AFFA19}" srcOrd="26" destOrd="0" presId="urn:microsoft.com/office/officeart/2005/8/layout/list1"/>
    <dgm:cxn modelId="{9E0DBA3B-274C-43CC-97D9-E9B4DDD9D087}" type="presParOf" srcId="{CAC8A45B-65C3-4368-9E4C-5B9B6FEFE9B0}" destId="{E739A132-5C11-4399-9F07-E6016FF39042}" srcOrd="27" destOrd="0" presId="urn:microsoft.com/office/officeart/2005/8/layout/list1"/>
    <dgm:cxn modelId="{17636E32-77B6-4350-AF1C-0D8B63C3B045}" type="presParOf" srcId="{CAC8A45B-65C3-4368-9E4C-5B9B6FEFE9B0}" destId="{A1AF606E-B10B-48DE-9E59-7A6B62570744}" srcOrd="28" destOrd="0" presId="urn:microsoft.com/office/officeart/2005/8/layout/list1"/>
    <dgm:cxn modelId="{2CD47CD3-EFDD-4549-9A24-1B168840CD17}" type="presParOf" srcId="{A1AF606E-B10B-48DE-9E59-7A6B62570744}" destId="{02224E13-A42F-4E01-9482-CBCBCECC4EFE}" srcOrd="0" destOrd="0" presId="urn:microsoft.com/office/officeart/2005/8/layout/list1"/>
    <dgm:cxn modelId="{8B068008-01B6-4567-9AF4-F664A8163E29}" type="presParOf" srcId="{A1AF606E-B10B-48DE-9E59-7A6B62570744}" destId="{D4B75169-1863-4B36-A5FB-EB92FBA21A55}" srcOrd="1" destOrd="0" presId="urn:microsoft.com/office/officeart/2005/8/layout/list1"/>
    <dgm:cxn modelId="{15F5E0C4-B81C-4F21-9FB0-5906772E4426}" type="presParOf" srcId="{CAC8A45B-65C3-4368-9E4C-5B9B6FEFE9B0}" destId="{8A89A91A-FFB0-4A51-BD7B-9EDA5F528D2B}" srcOrd="29" destOrd="0" presId="urn:microsoft.com/office/officeart/2005/8/layout/list1"/>
    <dgm:cxn modelId="{44A60309-B6DD-4F19-B067-6C52452110E7}" type="presParOf" srcId="{CAC8A45B-65C3-4368-9E4C-5B9B6FEFE9B0}" destId="{A4511EC8-69FB-4317-BF9F-5458F674DAD9}" srcOrd="30" destOrd="0" presId="urn:microsoft.com/office/officeart/2005/8/layout/list1"/>
    <dgm:cxn modelId="{4EC0133B-B6E5-4649-8D45-C7E1B0417DF2}" type="presParOf" srcId="{CAC8A45B-65C3-4368-9E4C-5B9B6FEFE9B0}" destId="{DC637101-4AE3-4F01-88ED-BE371FB6D686}" srcOrd="31" destOrd="0" presId="urn:microsoft.com/office/officeart/2005/8/layout/list1"/>
    <dgm:cxn modelId="{B67575B2-DEF4-461C-AD66-ECBB40152F13}" type="presParOf" srcId="{CAC8A45B-65C3-4368-9E4C-5B9B6FEFE9B0}" destId="{CC3885A2-0E6E-489A-A515-D82B036995AD}" srcOrd="32" destOrd="0" presId="urn:microsoft.com/office/officeart/2005/8/layout/list1"/>
    <dgm:cxn modelId="{7BC0D7F4-2A8F-429F-90D3-72C891F71C27}" type="presParOf" srcId="{CC3885A2-0E6E-489A-A515-D82B036995AD}" destId="{6058DECC-7962-4832-A591-548A52A8052B}" srcOrd="0" destOrd="0" presId="urn:microsoft.com/office/officeart/2005/8/layout/list1"/>
    <dgm:cxn modelId="{D1B940D5-CE8A-4D60-B391-096A32D86291}" type="presParOf" srcId="{CC3885A2-0E6E-489A-A515-D82B036995AD}" destId="{E3EF94AB-BC3F-422D-A30C-B305D186FB3E}" srcOrd="1" destOrd="0" presId="urn:microsoft.com/office/officeart/2005/8/layout/list1"/>
    <dgm:cxn modelId="{42AD90A3-9FD0-4ABD-A445-CA79A4E2CD5E}" type="presParOf" srcId="{CAC8A45B-65C3-4368-9E4C-5B9B6FEFE9B0}" destId="{3BBC5ADB-4C8C-444F-B4F9-17193AA11503}" srcOrd="33" destOrd="0" presId="urn:microsoft.com/office/officeart/2005/8/layout/list1"/>
    <dgm:cxn modelId="{AB42EBE4-7ECB-4D9E-AB25-42BE89D911F9}" type="presParOf" srcId="{CAC8A45B-65C3-4368-9E4C-5B9B6FEFE9B0}" destId="{11C0A612-9527-46B9-9EF5-3409708A3D8B}" srcOrd="34" destOrd="0" presId="urn:microsoft.com/office/officeart/2005/8/layout/list1"/>
    <dgm:cxn modelId="{3B56857C-EDBF-4C0C-9D1E-D33F6D59667B}" type="presParOf" srcId="{CAC8A45B-65C3-4368-9E4C-5B9B6FEFE9B0}" destId="{09AA3B17-6015-4F5F-BBD1-C5B0C2A04386}" srcOrd="35" destOrd="0" presId="urn:microsoft.com/office/officeart/2005/8/layout/list1"/>
    <dgm:cxn modelId="{BE28F7BD-3ECD-4347-859D-9BC2BE470883}" type="presParOf" srcId="{CAC8A45B-65C3-4368-9E4C-5B9B6FEFE9B0}" destId="{476F84E9-42B4-4F72-9B6F-0DFD12CAFA3B}" srcOrd="36" destOrd="0" presId="urn:microsoft.com/office/officeart/2005/8/layout/list1"/>
    <dgm:cxn modelId="{45238FA6-9D7F-4B46-B845-FA15E33505FD}" type="presParOf" srcId="{476F84E9-42B4-4F72-9B6F-0DFD12CAFA3B}" destId="{8E742DCA-6616-4D67-A7A9-BD43AF00F538}" srcOrd="0" destOrd="0" presId="urn:microsoft.com/office/officeart/2005/8/layout/list1"/>
    <dgm:cxn modelId="{11523D89-B618-436E-A758-66E686E4F920}" type="presParOf" srcId="{476F84E9-42B4-4F72-9B6F-0DFD12CAFA3B}" destId="{52EA6230-6E5B-4CBE-BCBD-8E85238C6FFD}" srcOrd="1" destOrd="0" presId="urn:microsoft.com/office/officeart/2005/8/layout/list1"/>
    <dgm:cxn modelId="{26E49CFE-D86B-4F83-A574-769900961713}" type="presParOf" srcId="{CAC8A45B-65C3-4368-9E4C-5B9B6FEFE9B0}" destId="{E4BC3C64-2A78-4B8B-BE42-C9B45A91CDFF}" srcOrd="37" destOrd="0" presId="urn:microsoft.com/office/officeart/2005/8/layout/list1"/>
    <dgm:cxn modelId="{DAFD7DAA-8540-4132-A525-BAEE7310F498}" type="presParOf" srcId="{CAC8A45B-65C3-4368-9E4C-5B9B6FEFE9B0}" destId="{7662D97E-8A09-443E-A2AA-662F88A7957F}" srcOrd="3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C17785-03A8-401E-B9A9-DCAE5D958AE8}"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448788EF-BBA6-435D-ABF0-6B533B9B1D21}">
      <dgm:prSet phldrT="[Text]" custT="1"/>
      <dgm:spPr/>
      <dgm:t>
        <a:bodyPr/>
        <a:lstStyle/>
        <a:p>
          <a:pPr algn="ctr"/>
          <a:r>
            <a:rPr lang="ar-SA" sz="2400" smtClean="0">
              <a:cs typeface="B Nazanin" panose="00000400000000000000" pitchFamily="2" charset="-78"/>
            </a:rPr>
            <a:t>مقایسه با قیمت بازار </a:t>
          </a:r>
          <a:endParaRPr lang="en-US" sz="2400" dirty="0"/>
        </a:p>
      </dgm:t>
    </dgm:pt>
    <dgm:pt modelId="{6737127F-BF70-4B3A-BA2E-422B68100FF9}" type="parTrans" cxnId="{A8296EC4-4C96-4616-A325-01D158690525}">
      <dgm:prSet/>
      <dgm:spPr/>
      <dgm:t>
        <a:bodyPr/>
        <a:lstStyle/>
        <a:p>
          <a:endParaRPr lang="en-US"/>
        </a:p>
      </dgm:t>
    </dgm:pt>
    <dgm:pt modelId="{97B5BA11-10C9-41B1-9619-AAF3F307B41B}" type="sibTrans" cxnId="{A8296EC4-4C96-4616-A325-01D158690525}">
      <dgm:prSet/>
      <dgm:spPr/>
      <dgm:t>
        <a:bodyPr/>
        <a:lstStyle/>
        <a:p>
          <a:endParaRPr lang="en-US"/>
        </a:p>
      </dgm:t>
    </dgm:pt>
    <dgm:pt modelId="{48DFE28A-2B97-450F-B7EC-4B70D0A2665F}">
      <dgm:prSet phldrT="[Text]" custT="1"/>
      <dgm:spPr/>
      <dgm:t>
        <a:bodyPr/>
        <a:lstStyle/>
        <a:p>
          <a:pPr algn="ctr" rtl="1"/>
          <a:r>
            <a:rPr lang="ar-SA" sz="2400" b="0" smtClean="0">
              <a:cs typeface="B Nazanin" panose="00000400000000000000" pitchFamily="2" charset="-78"/>
            </a:rPr>
            <a:t>رابطه ارزش حاضر سرمایه و درآمد حاصل</a:t>
          </a:r>
          <a:endParaRPr lang="en-US" sz="2400" b="0" dirty="0" smtClean="0"/>
        </a:p>
      </dgm:t>
    </dgm:pt>
    <dgm:pt modelId="{4061E781-0F07-438C-B0B7-7930FD57F2E2}" type="parTrans" cxnId="{D55077C4-D75D-4F80-93E5-DFD4A55A90F6}">
      <dgm:prSet/>
      <dgm:spPr/>
      <dgm:t>
        <a:bodyPr/>
        <a:lstStyle/>
        <a:p>
          <a:endParaRPr lang="en-US"/>
        </a:p>
      </dgm:t>
    </dgm:pt>
    <dgm:pt modelId="{53B02589-BC3A-41DF-9CF4-7BB1A20B684B}" type="sibTrans" cxnId="{D55077C4-D75D-4F80-93E5-DFD4A55A90F6}">
      <dgm:prSet/>
      <dgm:spPr/>
      <dgm:t>
        <a:bodyPr/>
        <a:lstStyle/>
        <a:p>
          <a:endParaRPr lang="en-US"/>
        </a:p>
      </dgm:t>
    </dgm:pt>
    <dgm:pt modelId="{0DD2F6C8-FBE8-44C3-8E6A-BCC21FB34587}">
      <dgm:prSet phldrT="[Text]" custT="1"/>
      <dgm:spPr/>
      <dgm:t>
        <a:bodyPr/>
        <a:lstStyle/>
        <a:p>
          <a:pPr algn="ctr"/>
          <a:r>
            <a:rPr lang="ar-SA" sz="2400" smtClean="0">
              <a:cs typeface="B Nazanin" panose="00000400000000000000" pitchFamily="2" charset="-78"/>
            </a:rPr>
            <a:t>هزینه ایجاد یا جایگزینی</a:t>
          </a:r>
          <a:endParaRPr lang="en-US" sz="3500" dirty="0"/>
        </a:p>
      </dgm:t>
    </dgm:pt>
    <dgm:pt modelId="{41DA7E57-9825-4FD4-ADFA-515AD60EA830}" type="parTrans" cxnId="{3E6A4633-5D75-4ABD-B373-B957FD8DA2D5}">
      <dgm:prSet/>
      <dgm:spPr/>
      <dgm:t>
        <a:bodyPr/>
        <a:lstStyle/>
        <a:p>
          <a:endParaRPr lang="en-US"/>
        </a:p>
      </dgm:t>
    </dgm:pt>
    <dgm:pt modelId="{B36EAA04-5737-4D81-958A-0B3F029FC9FE}" type="sibTrans" cxnId="{3E6A4633-5D75-4ABD-B373-B957FD8DA2D5}">
      <dgm:prSet/>
      <dgm:spPr/>
      <dgm:t>
        <a:bodyPr/>
        <a:lstStyle/>
        <a:p>
          <a:endParaRPr lang="en-US"/>
        </a:p>
      </dgm:t>
    </dgm:pt>
    <dgm:pt modelId="{0D4BC2FA-2891-409B-80B6-44D4CAD04AAF}" type="pres">
      <dgm:prSet presAssocID="{52C17785-03A8-401E-B9A9-DCAE5D958AE8}" presName="linear" presStyleCnt="0">
        <dgm:presLayoutVars>
          <dgm:dir/>
          <dgm:animLvl val="lvl"/>
          <dgm:resizeHandles val="exact"/>
        </dgm:presLayoutVars>
      </dgm:prSet>
      <dgm:spPr/>
      <dgm:t>
        <a:bodyPr/>
        <a:lstStyle/>
        <a:p>
          <a:endParaRPr lang="en-US"/>
        </a:p>
      </dgm:t>
    </dgm:pt>
    <dgm:pt modelId="{BC34C000-B10E-43AC-9ED6-FD23EC1441A2}" type="pres">
      <dgm:prSet presAssocID="{448788EF-BBA6-435D-ABF0-6B533B9B1D21}" presName="parentLin" presStyleCnt="0"/>
      <dgm:spPr/>
    </dgm:pt>
    <dgm:pt modelId="{40DC6DC5-5130-4387-BFC4-B3E08198F819}" type="pres">
      <dgm:prSet presAssocID="{448788EF-BBA6-435D-ABF0-6B533B9B1D21}" presName="parentLeftMargin" presStyleLbl="node1" presStyleIdx="0" presStyleCnt="3"/>
      <dgm:spPr/>
      <dgm:t>
        <a:bodyPr/>
        <a:lstStyle/>
        <a:p>
          <a:endParaRPr lang="en-US"/>
        </a:p>
      </dgm:t>
    </dgm:pt>
    <dgm:pt modelId="{56F473B8-75C2-4D3C-9768-DC6DC7A165BA}" type="pres">
      <dgm:prSet presAssocID="{448788EF-BBA6-435D-ABF0-6B533B9B1D21}" presName="parentText" presStyleLbl="node1" presStyleIdx="0" presStyleCnt="3" custLinFactX="5988" custLinFactNeighborX="100000">
        <dgm:presLayoutVars>
          <dgm:chMax val="0"/>
          <dgm:bulletEnabled val="1"/>
        </dgm:presLayoutVars>
      </dgm:prSet>
      <dgm:spPr/>
      <dgm:t>
        <a:bodyPr/>
        <a:lstStyle/>
        <a:p>
          <a:endParaRPr lang="en-US"/>
        </a:p>
      </dgm:t>
    </dgm:pt>
    <dgm:pt modelId="{CADD184E-7740-41C8-8FEA-F16131274139}" type="pres">
      <dgm:prSet presAssocID="{448788EF-BBA6-435D-ABF0-6B533B9B1D21}" presName="negativeSpace" presStyleCnt="0"/>
      <dgm:spPr/>
    </dgm:pt>
    <dgm:pt modelId="{641F318A-1AF1-4418-8094-9A0610A96F03}" type="pres">
      <dgm:prSet presAssocID="{448788EF-BBA6-435D-ABF0-6B533B9B1D21}" presName="childText" presStyleLbl="conFgAcc1" presStyleIdx="0" presStyleCnt="3">
        <dgm:presLayoutVars>
          <dgm:bulletEnabled val="1"/>
        </dgm:presLayoutVars>
      </dgm:prSet>
      <dgm:spPr/>
    </dgm:pt>
    <dgm:pt modelId="{31C62CA2-4612-445B-9941-5D3BFC174B86}" type="pres">
      <dgm:prSet presAssocID="{97B5BA11-10C9-41B1-9619-AAF3F307B41B}" presName="spaceBetweenRectangles" presStyleCnt="0"/>
      <dgm:spPr/>
    </dgm:pt>
    <dgm:pt modelId="{2F9384CB-A9DC-4407-A8C8-3DFE05C43372}" type="pres">
      <dgm:prSet presAssocID="{48DFE28A-2B97-450F-B7EC-4B70D0A2665F}" presName="parentLin" presStyleCnt="0"/>
      <dgm:spPr/>
    </dgm:pt>
    <dgm:pt modelId="{F5A92E6B-B401-41AE-81D5-C02F10506426}" type="pres">
      <dgm:prSet presAssocID="{48DFE28A-2B97-450F-B7EC-4B70D0A2665F}" presName="parentLeftMargin" presStyleLbl="node1" presStyleIdx="0" presStyleCnt="3"/>
      <dgm:spPr/>
      <dgm:t>
        <a:bodyPr/>
        <a:lstStyle/>
        <a:p>
          <a:endParaRPr lang="en-US"/>
        </a:p>
      </dgm:t>
    </dgm:pt>
    <dgm:pt modelId="{880CCAA4-63E0-4A68-AA7C-2E334BB5859A}" type="pres">
      <dgm:prSet presAssocID="{48DFE28A-2B97-450F-B7EC-4B70D0A2665F}" presName="parentText" presStyleLbl="node1" presStyleIdx="1" presStyleCnt="3" custLinFactX="5988" custLinFactNeighborX="100000">
        <dgm:presLayoutVars>
          <dgm:chMax val="0"/>
          <dgm:bulletEnabled val="1"/>
        </dgm:presLayoutVars>
      </dgm:prSet>
      <dgm:spPr/>
      <dgm:t>
        <a:bodyPr/>
        <a:lstStyle/>
        <a:p>
          <a:endParaRPr lang="en-US"/>
        </a:p>
      </dgm:t>
    </dgm:pt>
    <dgm:pt modelId="{B3466545-F389-4FC1-AC41-B9D79DB284EC}" type="pres">
      <dgm:prSet presAssocID="{48DFE28A-2B97-450F-B7EC-4B70D0A2665F}" presName="negativeSpace" presStyleCnt="0"/>
      <dgm:spPr/>
    </dgm:pt>
    <dgm:pt modelId="{41B02ED7-D485-47CA-A416-D907B1E18641}" type="pres">
      <dgm:prSet presAssocID="{48DFE28A-2B97-450F-B7EC-4B70D0A2665F}" presName="childText" presStyleLbl="conFgAcc1" presStyleIdx="1" presStyleCnt="3">
        <dgm:presLayoutVars>
          <dgm:bulletEnabled val="1"/>
        </dgm:presLayoutVars>
      </dgm:prSet>
      <dgm:spPr/>
    </dgm:pt>
    <dgm:pt modelId="{9152879D-9360-41EA-9D9D-FC0BAB96FE6C}" type="pres">
      <dgm:prSet presAssocID="{53B02589-BC3A-41DF-9CF4-7BB1A20B684B}" presName="spaceBetweenRectangles" presStyleCnt="0"/>
      <dgm:spPr/>
    </dgm:pt>
    <dgm:pt modelId="{19FA6C4A-0F7F-401A-B444-CAC5B9837AA8}" type="pres">
      <dgm:prSet presAssocID="{0DD2F6C8-FBE8-44C3-8E6A-BCC21FB34587}" presName="parentLin" presStyleCnt="0"/>
      <dgm:spPr/>
    </dgm:pt>
    <dgm:pt modelId="{883AAAE5-6AA0-4B37-B4DF-23DE81541904}" type="pres">
      <dgm:prSet presAssocID="{0DD2F6C8-FBE8-44C3-8E6A-BCC21FB34587}" presName="parentLeftMargin" presStyleLbl="node1" presStyleIdx="1" presStyleCnt="3"/>
      <dgm:spPr/>
      <dgm:t>
        <a:bodyPr/>
        <a:lstStyle/>
        <a:p>
          <a:endParaRPr lang="en-US"/>
        </a:p>
      </dgm:t>
    </dgm:pt>
    <dgm:pt modelId="{17891452-93B1-440D-BF35-00B8F3EE7FCD}" type="pres">
      <dgm:prSet presAssocID="{0DD2F6C8-FBE8-44C3-8E6A-BCC21FB34587}" presName="parentText" presStyleLbl="node1" presStyleIdx="2" presStyleCnt="3" custLinFactX="5988" custLinFactNeighborX="100000">
        <dgm:presLayoutVars>
          <dgm:chMax val="0"/>
          <dgm:bulletEnabled val="1"/>
        </dgm:presLayoutVars>
      </dgm:prSet>
      <dgm:spPr/>
      <dgm:t>
        <a:bodyPr/>
        <a:lstStyle/>
        <a:p>
          <a:endParaRPr lang="en-US"/>
        </a:p>
      </dgm:t>
    </dgm:pt>
    <dgm:pt modelId="{D0F3A1E7-D4A5-429B-983B-3DD2203CA0FB}" type="pres">
      <dgm:prSet presAssocID="{0DD2F6C8-FBE8-44C3-8E6A-BCC21FB34587}" presName="negativeSpace" presStyleCnt="0"/>
      <dgm:spPr/>
    </dgm:pt>
    <dgm:pt modelId="{E65B9278-ADAF-4F7C-82AF-C790F8ED3CCD}" type="pres">
      <dgm:prSet presAssocID="{0DD2F6C8-FBE8-44C3-8E6A-BCC21FB34587}" presName="childText" presStyleLbl="conFgAcc1" presStyleIdx="2" presStyleCnt="3">
        <dgm:presLayoutVars>
          <dgm:bulletEnabled val="1"/>
        </dgm:presLayoutVars>
      </dgm:prSet>
      <dgm:spPr/>
    </dgm:pt>
  </dgm:ptLst>
  <dgm:cxnLst>
    <dgm:cxn modelId="{A8296EC4-4C96-4616-A325-01D158690525}" srcId="{52C17785-03A8-401E-B9A9-DCAE5D958AE8}" destId="{448788EF-BBA6-435D-ABF0-6B533B9B1D21}" srcOrd="0" destOrd="0" parTransId="{6737127F-BF70-4B3A-BA2E-422B68100FF9}" sibTransId="{97B5BA11-10C9-41B1-9619-AAF3F307B41B}"/>
    <dgm:cxn modelId="{3092AB92-9EDB-4838-BB22-9E55C94A733E}" type="presOf" srcId="{0DD2F6C8-FBE8-44C3-8E6A-BCC21FB34587}" destId="{17891452-93B1-440D-BF35-00B8F3EE7FCD}" srcOrd="1" destOrd="0" presId="urn:microsoft.com/office/officeart/2005/8/layout/list1"/>
    <dgm:cxn modelId="{3E6A4633-5D75-4ABD-B373-B957FD8DA2D5}" srcId="{52C17785-03A8-401E-B9A9-DCAE5D958AE8}" destId="{0DD2F6C8-FBE8-44C3-8E6A-BCC21FB34587}" srcOrd="2" destOrd="0" parTransId="{41DA7E57-9825-4FD4-ADFA-515AD60EA830}" sibTransId="{B36EAA04-5737-4D81-958A-0B3F029FC9FE}"/>
    <dgm:cxn modelId="{2A2FE86C-5249-4172-9C4D-2EBFC382B79E}" type="presOf" srcId="{448788EF-BBA6-435D-ABF0-6B533B9B1D21}" destId="{40DC6DC5-5130-4387-BFC4-B3E08198F819}" srcOrd="0" destOrd="0" presId="urn:microsoft.com/office/officeart/2005/8/layout/list1"/>
    <dgm:cxn modelId="{4F3A6C20-DA79-4530-8F5E-69629F162D3B}" type="presOf" srcId="{448788EF-BBA6-435D-ABF0-6B533B9B1D21}" destId="{56F473B8-75C2-4D3C-9768-DC6DC7A165BA}" srcOrd="1" destOrd="0" presId="urn:microsoft.com/office/officeart/2005/8/layout/list1"/>
    <dgm:cxn modelId="{65B03E77-5BBE-42DE-90B7-4D68BA190B6F}" type="presOf" srcId="{48DFE28A-2B97-450F-B7EC-4B70D0A2665F}" destId="{F5A92E6B-B401-41AE-81D5-C02F10506426}" srcOrd="0" destOrd="0" presId="urn:microsoft.com/office/officeart/2005/8/layout/list1"/>
    <dgm:cxn modelId="{0F6A699B-E65F-4668-9E51-056F35638D7F}" type="presOf" srcId="{0DD2F6C8-FBE8-44C3-8E6A-BCC21FB34587}" destId="{883AAAE5-6AA0-4B37-B4DF-23DE81541904}" srcOrd="0" destOrd="0" presId="urn:microsoft.com/office/officeart/2005/8/layout/list1"/>
    <dgm:cxn modelId="{D55077C4-D75D-4F80-93E5-DFD4A55A90F6}" srcId="{52C17785-03A8-401E-B9A9-DCAE5D958AE8}" destId="{48DFE28A-2B97-450F-B7EC-4B70D0A2665F}" srcOrd="1" destOrd="0" parTransId="{4061E781-0F07-438C-B0B7-7930FD57F2E2}" sibTransId="{53B02589-BC3A-41DF-9CF4-7BB1A20B684B}"/>
    <dgm:cxn modelId="{0CA701C5-2446-4F8B-9DFD-3C201F079F96}" type="presOf" srcId="{48DFE28A-2B97-450F-B7EC-4B70D0A2665F}" destId="{880CCAA4-63E0-4A68-AA7C-2E334BB5859A}" srcOrd="1" destOrd="0" presId="urn:microsoft.com/office/officeart/2005/8/layout/list1"/>
    <dgm:cxn modelId="{75B5BF77-C681-4FDA-A83D-78C3180E5368}" type="presOf" srcId="{52C17785-03A8-401E-B9A9-DCAE5D958AE8}" destId="{0D4BC2FA-2891-409B-80B6-44D4CAD04AAF}" srcOrd="0" destOrd="0" presId="urn:microsoft.com/office/officeart/2005/8/layout/list1"/>
    <dgm:cxn modelId="{4409C56A-6278-442C-A068-7E6B6C24D55B}" type="presParOf" srcId="{0D4BC2FA-2891-409B-80B6-44D4CAD04AAF}" destId="{BC34C000-B10E-43AC-9ED6-FD23EC1441A2}" srcOrd="0" destOrd="0" presId="urn:microsoft.com/office/officeart/2005/8/layout/list1"/>
    <dgm:cxn modelId="{C8F18BC0-4FA4-4459-8DD3-1C7147C30EAC}" type="presParOf" srcId="{BC34C000-B10E-43AC-9ED6-FD23EC1441A2}" destId="{40DC6DC5-5130-4387-BFC4-B3E08198F819}" srcOrd="0" destOrd="0" presId="urn:microsoft.com/office/officeart/2005/8/layout/list1"/>
    <dgm:cxn modelId="{78C5A791-0DCE-46CC-9121-E00A897268CF}" type="presParOf" srcId="{BC34C000-B10E-43AC-9ED6-FD23EC1441A2}" destId="{56F473B8-75C2-4D3C-9768-DC6DC7A165BA}" srcOrd="1" destOrd="0" presId="urn:microsoft.com/office/officeart/2005/8/layout/list1"/>
    <dgm:cxn modelId="{51DCD74D-C622-40A5-9FE6-68A004441F16}" type="presParOf" srcId="{0D4BC2FA-2891-409B-80B6-44D4CAD04AAF}" destId="{CADD184E-7740-41C8-8FEA-F16131274139}" srcOrd="1" destOrd="0" presId="urn:microsoft.com/office/officeart/2005/8/layout/list1"/>
    <dgm:cxn modelId="{941F2285-AE81-48AA-8E79-123086858F31}" type="presParOf" srcId="{0D4BC2FA-2891-409B-80B6-44D4CAD04AAF}" destId="{641F318A-1AF1-4418-8094-9A0610A96F03}" srcOrd="2" destOrd="0" presId="urn:microsoft.com/office/officeart/2005/8/layout/list1"/>
    <dgm:cxn modelId="{9D170B56-BA9A-4B90-AA7F-12A0344F1BC7}" type="presParOf" srcId="{0D4BC2FA-2891-409B-80B6-44D4CAD04AAF}" destId="{31C62CA2-4612-445B-9941-5D3BFC174B86}" srcOrd="3" destOrd="0" presId="urn:microsoft.com/office/officeart/2005/8/layout/list1"/>
    <dgm:cxn modelId="{C69267AF-3264-4FB5-B6CD-89C55D0AE342}" type="presParOf" srcId="{0D4BC2FA-2891-409B-80B6-44D4CAD04AAF}" destId="{2F9384CB-A9DC-4407-A8C8-3DFE05C43372}" srcOrd="4" destOrd="0" presId="urn:microsoft.com/office/officeart/2005/8/layout/list1"/>
    <dgm:cxn modelId="{087FC2A5-DFC0-4876-B5F2-E05F4E5F3CD4}" type="presParOf" srcId="{2F9384CB-A9DC-4407-A8C8-3DFE05C43372}" destId="{F5A92E6B-B401-41AE-81D5-C02F10506426}" srcOrd="0" destOrd="0" presId="urn:microsoft.com/office/officeart/2005/8/layout/list1"/>
    <dgm:cxn modelId="{8D6F77AA-FF87-48B4-A1E3-4875540353BE}" type="presParOf" srcId="{2F9384CB-A9DC-4407-A8C8-3DFE05C43372}" destId="{880CCAA4-63E0-4A68-AA7C-2E334BB5859A}" srcOrd="1" destOrd="0" presId="urn:microsoft.com/office/officeart/2005/8/layout/list1"/>
    <dgm:cxn modelId="{BFF900C0-997C-4D63-8FDF-55B76CC213A8}" type="presParOf" srcId="{0D4BC2FA-2891-409B-80B6-44D4CAD04AAF}" destId="{B3466545-F389-4FC1-AC41-B9D79DB284EC}" srcOrd="5" destOrd="0" presId="urn:microsoft.com/office/officeart/2005/8/layout/list1"/>
    <dgm:cxn modelId="{404FDB46-1B59-43F1-9F95-5B662FC3157D}" type="presParOf" srcId="{0D4BC2FA-2891-409B-80B6-44D4CAD04AAF}" destId="{41B02ED7-D485-47CA-A416-D907B1E18641}" srcOrd="6" destOrd="0" presId="urn:microsoft.com/office/officeart/2005/8/layout/list1"/>
    <dgm:cxn modelId="{CAE3B4CA-01CF-41DD-B8AA-AD2A75DE167D}" type="presParOf" srcId="{0D4BC2FA-2891-409B-80B6-44D4CAD04AAF}" destId="{9152879D-9360-41EA-9D9D-FC0BAB96FE6C}" srcOrd="7" destOrd="0" presId="urn:microsoft.com/office/officeart/2005/8/layout/list1"/>
    <dgm:cxn modelId="{848B5109-5236-4070-8CB6-BBB2861B7F4C}" type="presParOf" srcId="{0D4BC2FA-2891-409B-80B6-44D4CAD04AAF}" destId="{19FA6C4A-0F7F-401A-B444-CAC5B9837AA8}" srcOrd="8" destOrd="0" presId="urn:microsoft.com/office/officeart/2005/8/layout/list1"/>
    <dgm:cxn modelId="{B66BB6EB-788F-47FB-9E57-AD0323C7245A}" type="presParOf" srcId="{19FA6C4A-0F7F-401A-B444-CAC5B9837AA8}" destId="{883AAAE5-6AA0-4B37-B4DF-23DE81541904}" srcOrd="0" destOrd="0" presId="urn:microsoft.com/office/officeart/2005/8/layout/list1"/>
    <dgm:cxn modelId="{56B3DE60-DB97-4392-9FDA-D6A14BAAF25C}" type="presParOf" srcId="{19FA6C4A-0F7F-401A-B444-CAC5B9837AA8}" destId="{17891452-93B1-440D-BF35-00B8F3EE7FCD}" srcOrd="1" destOrd="0" presId="urn:microsoft.com/office/officeart/2005/8/layout/list1"/>
    <dgm:cxn modelId="{93BCE797-428F-4C42-8C3B-9A3304806E73}" type="presParOf" srcId="{0D4BC2FA-2891-409B-80B6-44D4CAD04AAF}" destId="{D0F3A1E7-D4A5-429B-983B-3DD2203CA0FB}" srcOrd="9" destOrd="0" presId="urn:microsoft.com/office/officeart/2005/8/layout/list1"/>
    <dgm:cxn modelId="{E9F5696D-3DE8-436E-9BF8-F738DAECD660}" type="presParOf" srcId="{0D4BC2FA-2891-409B-80B6-44D4CAD04AAF}" destId="{E65B9278-ADAF-4F7C-82AF-C790F8ED3CC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2830930-D0F3-4F7D-AA6D-17346D5A20D8}"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BDEA4E75-FD62-4BF2-A7CD-0D62177B25F7}">
      <dgm:prSet phldrT="[Text]" custT="1"/>
      <dgm:spPr/>
      <dgm:t>
        <a:bodyPr/>
        <a:lstStyle/>
        <a:p>
          <a:r>
            <a:rPr lang="ar-SA" sz="2400" b="1" dirty="0" smtClean="0">
              <a:cs typeface="B Nazanin" panose="00000400000000000000" pitchFamily="2" charset="-78"/>
            </a:rPr>
            <a:t>انواع ملک از نظر مقررات ثبت </a:t>
          </a:r>
          <a:endParaRPr lang="en-US" sz="2400" b="1" dirty="0">
            <a:cs typeface="B Nazanin" panose="00000400000000000000" pitchFamily="2" charset="-78"/>
          </a:endParaRPr>
        </a:p>
      </dgm:t>
    </dgm:pt>
    <dgm:pt modelId="{0DF0C28A-9AA6-45ED-AAAB-3F3975F4AC82}" type="parTrans" cxnId="{E2AB77DE-4A79-47A7-90EF-3403BAD23697}">
      <dgm:prSet/>
      <dgm:spPr/>
      <dgm:t>
        <a:bodyPr/>
        <a:lstStyle/>
        <a:p>
          <a:endParaRPr lang="en-US"/>
        </a:p>
      </dgm:t>
    </dgm:pt>
    <dgm:pt modelId="{A080A07C-579D-48FA-97C9-4B2736E8EBE0}" type="sibTrans" cxnId="{E2AB77DE-4A79-47A7-90EF-3403BAD23697}">
      <dgm:prSet/>
      <dgm:spPr/>
      <dgm:t>
        <a:bodyPr/>
        <a:lstStyle/>
        <a:p>
          <a:endParaRPr lang="en-US"/>
        </a:p>
      </dgm:t>
    </dgm:pt>
    <dgm:pt modelId="{B6F1FDFA-6EF7-4DE7-BC06-491D4A9364E7}">
      <dgm:prSet phldrT="[Text]" custT="1"/>
      <dgm:spPr/>
      <dgm:t>
        <a:bodyPr/>
        <a:lstStyle/>
        <a:p>
          <a:r>
            <a:rPr lang="ar-SA" sz="2400" dirty="0" smtClean="0">
              <a:cs typeface="B Nazanin" panose="00000400000000000000" pitchFamily="2" charset="-78"/>
            </a:rPr>
            <a:t>املاکی که در دفتر املاک ثبت شده باشد </a:t>
          </a:r>
          <a:endParaRPr lang="en-US" sz="2400" dirty="0">
            <a:cs typeface="B Nazanin" panose="00000400000000000000" pitchFamily="2" charset="-78"/>
          </a:endParaRPr>
        </a:p>
      </dgm:t>
    </dgm:pt>
    <dgm:pt modelId="{970213EF-26A5-49CD-9919-230D9DCD8A85}" type="parTrans" cxnId="{836E5760-04C4-456C-9198-EBE4BB1B721C}">
      <dgm:prSet/>
      <dgm:spPr/>
      <dgm:t>
        <a:bodyPr/>
        <a:lstStyle/>
        <a:p>
          <a:endParaRPr lang="en-US"/>
        </a:p>
      </dgm:t>
    </dgm:pt>
    <dgm:pt modelId="{A779FD28-9C2D-485D-86D0-E763C2974A60}" type="sibTrans" cxnId="{836E5760-04C4-456C-9198-EBE4BB1B721C}">
      <dgm:prSet/>
      <dgm:spPr/>
      <dgm:t>
        <a:bodyPr/>
        <a:lstStyle/>
        <a:p>
          <a:endParaRPr lang="en-US"/>
        </a:p>
      </dgm:t>
    </dgm:pt>
    <dgm:pt modelId="{BD2230AB-CE20-441D-880F-62234E481E38}">
      <dgm:prSet phldrT="[Text]" custT="1"/>
      <dgm:spPr/>
      <dgm:t>
        <a:bodyPr/>
        <a:lstStyle/>
        <a:p>
          <a:r>
            <a:rPr lang="ar-SA" sz="2400" dirty="0" smtClean="0">
              <a:cs typeface="B Nazanin" panose="00000400000000000000" pitchFamily="2" charset="-78"/>
            </a:rPr>
            <a:t>املاک در جریان ثبت </a:t>
          </a:r>
          <a:endParaRPr lang="en-US" sz="2400" dirty="0">
            <a:cs typeface="B Nazanin" panose="00000400000000000000" pitchFamily="2" charset="-78"/>
          </a:endParaRPr>
        </a:p>
      </dgm:t>
    </dgm:pt>
    <dgm:pt modelId="{0FA1CBF9-C595-410D-8AEC-2ED4C027B05B}" type="parTrans" cxnId="{2C6FD715-1DA0-4A53-B8D8-56CA06CCB4FD}">
      <dgm:prSet/>
      <dgm:spPr/>
      <dgm:t>
        <a:bodyPr/>
        <a:lstStyle/>
        <a:p>
          <a:endParaRPr lang="en-US"/>
        </a:p>
      </dgm:t>
    </dgm:pt>
    <dgm:pt modelId="{1EA14D09-0AC8-43B7-A338-E09134E4B14E}" type="sibTrans" cxnId="{2C6FD715-1DA0-4A53-B8D8-56CA06CCB4FD}">
      <dgm:prSet/>
      <dgm:spPr/>
      <dgm:t>
        <a:bodyPr/>
        <a:lstStyle/>
        <a:p>
          <a:endParaRPr lang="en-US"/>
        </a:p>
      </dgm:t>
    </dgm:pt>
    <dgm:pt modelId="{23AEE4AA-3BFF-4EED-A547-FC72DEFE8D4F}">
      <dgm:prSet phldrT="[Text]" custT="1"/>
      <dgm:spPr/>
      <dgm:t>
        <a:bodyPr/>
        <a:lstStyle/>
        <a:p>
          <a:r>
            <a:rPr lang="ar-SA" sz="2400" dirty="0" smtClean="0"/>
            <a:t>مجهول المالک </a:t>
          </a:r>
          <a:endParaRPr lang="en-US" sz="2400" dirty="0"/>
        </a:p>
      </dgm:t>
    </dgm:pt>
    <dgm:pt modelId="{A4DC3ABF-0AB1-41AA-9E9E-49A2E157ED61}" type="parTrans" cxnId="{286968BA-A9C9-4CD8-AAFD-9EE99DC9E615}">
      <dgm:prSet/>
      <dgm:spPr/>
      <dgm:t>
        <a:bodyPr/>
        <a:lstStyle/>
        <a:p>
          <a:endParaRPr lang="en-US"/>
        </a:p>
      </dgm:t>
    </dgm:pt>
    <dgm:pt modelId="{B82AF5F3-8985-4FB8-A458-0D6DBD1F192D}" type="sibTrans" cxnId="{286968BA-A9C9-4CD8-AAFD-9EE99DC9E615}">
      <dgm:prSet/>
      <dgm:spPr/>
      <dgm:t>
        <a:bodyPr/>
        <a:lstStyle/>
        <a:p>
          <a:endParaRPr lang="en-US"/>
        </a:p>
      </dgm:t>
    </dgm:pt>
    <dgm:pt modelId="{801CB136-98AB-4F36-8DC5-7C355F1A854C}" type="pres">
      <dgm:prSet presAssocID="{92830930-D0F3-4F7D-AA6D-17346D5A20D8}" presName="hierChild1" presStyleCnt="0">
        <dgm:presLayoutVars>
          <dgm:chPref val="1"/>
          <dgm:dir/>
          <dgm:animOne val="branch"/>
          <dgm:animLvl val="lvl"/>
          <dgm:resizeHandles/>
        </dgm:presLayoutVars>
      </dgm:prSet>
      <dgm:spPr/>
      <dgm:t>
        <a:bodyPr/>
        <a:lstStyle/>
        <a:p>
          <a:endParaRPr lang="en-US"/>
        </a:p>
      </dgm:t>
    </dgm:pt>
    <dgm:pt modelId="{C3028F06-5AC0-4AD6-A03B-A7B52E1ABCBA}" type="pres">
      <dgm:prSet presAssocID="{BDEA4E75-FD62-4BF2-A7CD-0D62177B25F7}" presName="hierRoot1" presStyleCnt="0"/>
      <dgm:spPr/>
    </dgm:pt>
    <dgm:pt modelId="{229790EF-63F0-408F-B2A7-C3606201546E}" type="pres">
      <dgm:prSet presAssocID="{BDEA4E75-FD62-4BF2-A7CD-0D62177B25F7}" presName="composite" presStyleCnt="0"/>
      <dgm:spPr/>
    </dgm:pt>
    <dgm:pt modelId="{606CEEB5-3AA9-4141-922F-C8D72BD5EBAF}" type="pres">
      <dgm:prSet presAssocID="{BDEA4E75-FD62-4BF2-A7CD-0D62177B25F7}" presName="background" presStyleLbl="node0" presStyleIdx="0" presStyleCnt="1"/>
      <dgm:spPr/>
    </dgm:pt>
    <dgm:pt modelId="{43544A62-9675-4AA1-8DC7-4801D8C7AB89}" type="pres">
      <dgm:prSet presAssocID="{BDEA4E75-FD62-4BF2-A7CD-0D62177B25F7}" presName="text" presStyleLbl="fgAcc0" presStyleIdx="0" presStyleCnt="1">
        <dgm:presLayoutVars>
          <dgm:chPref val="3"/>
        </dgm:presLayoutVars>
      </dgm:prSet>
      <dgm:spPr/>
      <dgm:t>
        <a:bodyPr/>
        <a:lstStyle/>
        <a:p>
          <a:endParaRPr lang="en-US"/>
        </a:p>
      </dgm:t>
    </dgm:pt>
    <dgm:pt modelId="{C5B463DE-ABBA-458F-B945-456C6C021363}" type="pres">
      <dgm:prSet presAssocID="{BDEA4E75-FD62-4BF2-A7CD-0D62177B25F7}" presName="hierChild2" presStyleCnt="0"/>
      <dgm:spPr/>
    </dgm:pt>
    <dgm:pt modelId="{D60BC6DD-1AC1-4B05-9795-967AEB45A5F8}" type="pres">
      <dgm:prSet presAssocID="{970213EF-26A5-49CD-9919-230D9DCD8A85}" presName="Name10" presStyleLbl="parChTrans1D2" presStyleIdx="0" presStyleCnt="3"/>
      <dgm:spPr/>
      <dgm:t>
        <a:bodyPr/>
        <a:lstStyle/>
        <a:p>
          <a:endParaRPr lang="en-US"/>
        </a:p>
      </dgm:t>
    </dgm:pt>
    <dgm:pt modelId="{55103170-68F2-475C-AFBC-BB075F4D1B92}" type="pres">
      <dgm:prSet presAssocID="{B6F1FDFA-6EF7-4DE7-BC06-491D4A9364E7}" presName="hierRoot2" presStyleCnt="0"/>
      <dgm:spPr/>
    </dgm:pt>
    <dgm:pt modelId="{707A68A0-5DC4-46EA-B0FF-90504234EC7D}" type="pres">
      <dgm:prSet presAssocID="{B6F1FDFA-6EF7-4DE7-BC06-491D4A9364E7}" presName="composite2" presStyleCnt="0"/>
      <dgm:spPr/>
    </dgm:pt>
    <dgm:pt modelId="{A8033862-673B-44CF-95A5-7EDC72D3413D}" type="pres">
      <dgm:prSet presAssocID="{B6F1FDFA-6EF7-4DE7-BC06-491D4A9364E7}" presName="background2" presStyleLbl="node2" presStyleIdx="0" presStyleCnt="3"/>
      <dgm:spPr/>
    </dgm:pt>
    <dgm:pt modelId="{795B5FB6-0732-4B2A-8ADC-6FDD28473D48}" type="pres">
      <dgm:prSet presAssocID="{B6F1FDFA-6EF7-4DE7-BC06-491D4A9364E7}" presName="text2" presStyleLbl="fgAcc2" presStyleIdx="0" presStyleCnt="3">
        <dgm:presLayoutVars>
          <dgm:chPref val="3"/>
        </dgm:presLayoutVars>
      </dgm:prSet>
      <dgm:spPr/>
      <dgm:t>
        <a:bodyPr/>
        <a:lstStyle/>
        <a:p>
          <a:endParaRPr lang="en-US"/>
        </a:p>
      </dgm:t>
    </dgm:pt>
    <dgm:pt modelId="{6F9AD085-96EE-44DD-9FE9-182C359F14BD}" type="pres">
      <dgm:prSet presAssocID="{B6F1FDFA-6EF7-4DE7-BC06-491D4A9364E7}" presName="hierChild3" presStyleCnt="0"/>
      <dgm:spPr/>
    </dgm:pt>
    <dgm:pt modelId="{A2191340-4C9E-4367-8828-FED879B8ABDB}" type="pres">
      <dgm:prSet presAssocID="{0FA1CBF9-C595-410D-8AEC-2ED4C027B05B}" presName="Name10" presStyleLbl="parChTrans1D2" presStyleIdx="1" presStyleCnt="3"/>
      <dgm:spPr/>
      <dgm:t>
        <a:bodyPr/>
        <a:lstStyle/>
        <a:p>
          <a:endParaRPr lang="en-US"/>
        </a:p>
      </dgm:t>
    </dgm:pt>
    <dgm:pt modelId="{AA1DB238-7D0E-45E2-A0E8-AADDD594036E}" type="pres">
      <dgm:prSet presAssocID="{BD2230AB-CE20-441D-880F-62234E481E38}" presName="hierRoot2" presStyleCnt="0"/>
      <dgm:spPr/>
    </dgm:pt>
    <dgm:pt modelId="{2E888259-82C1-43F3-82F1-25E49BD9B69C}" type="pres">
      <dgm:prSet presAssocID="{BD2230AB-CE20-441D-880F-62234E481E38}" presName="composite2" presStyleCnt="0"/>
      <dgm:spPr/>
    </dgm:pt>
    <dgm:pt modelId="{83AC07FF-EE34-493A-B2B8-AFFE7CB93BD3}" type="pres">
      <dgm:prSet presAssocID="{BD2230AB-CE20-441D-880F-62234E481E38}" presName="background2" presStyleLbl="node2" presStyleIdx="1" presStyleCnt="3"/>
      <dgm:spPr/>
    </dgm:pt>
    <dgm:pt modelId="{F2343D8A-E3D2-4B0E-816C-B5E28C0A5C21}" type="pres">
      <dgm:prSet presAssocID="{BD2230AB-CE20-441D-880F-62234E481E38}" presName="text2" presStyleLbl="fgAcc2" presStyleIdx="1" presStyleCnt="3">
        <dgm:presLayoutVars>
          <dgm:chPref val="3"/>
        </dgm:presLayoutVars>
      </dgm:prSet>
      <dgm:spPr/>
      <dgm:t>
        <a:bodyPr/>
        <a:lstStyle/>
        <a:p>
          <a:endParaRPr lang="en-US"/>
        </a:p>
      </dgm:t>
    </dgm:pt>
    <dgm:pt modelId="{8C06EC5B-5AAE-4313-94F5-1177FD1AF843}" type="pres">
      <dgm:prSet presAssocID="{BD2230AB-CE20-441D-880F-62234E481E38}" presName="hierChild3" presStyleCnt="0"/>
      <dgm:spPr/>
    </dgm:pt>
    <dgm:pt modelId="{58D0ABCC-6D09-4A23-ADDA-60D2654B657B}" type="pres">
      <dgm:prSet presAssocID="{A4DC3ABF-0AB1-41AA-9E9E-49A2E157ED61}" presName="Name10" presStyleLbl="parChTrans1D2" presStyleIdx="2" presStyleCnt="3"/>
      <dgm:spPr/>
      <dgm:t>
        <a:bodyPr/>
        <a:lstStyle/>
        <a:p>
          <a:endParaRPr lang="en-US"/>
        </a:p>
      </dgm:t>
    </dgm:pt>
    <dgm:pt modelId="{D9BC9D0E-6F46-4C7B-85D8-04755E9FEADA}" type="pres">
      <dgm:prSet presAssocID="{23AEE4AA-3BFF-4EED-A547-FC72DEFE8D4F}" presName="hierRoot2" presStyleCnt="0"/>
      <dgm:spPr/>
    </dgm:pt>
    <dgm:pt modelId="{9DD9AD54-A6EC-4480-9E6E-430A2735CCE0}" type="pres">
      <dgm:prSet presAssocID="{23AEE4AA-3BFF-4EED-A547-FC72DEFE8D4F}" presName="composite2" presStyleCnt="0"/>
      <dgm:spPr/>
    </dgm:pt>
    <dgm:pt modelId="{25A6E75B-4ACF-4EEE-8371-DD6124D5C4C7}" type="pres">
      <dgm:prSet presAssocID="{23AEE4AA-3BFF-4EED-A547-FC72DEFE8D4F}" presName="background2" presStyleLbl="node2" presStyleIdx="2" presStyleCnt="3"/>
      <dgm:spPr/>
    </dgm:pt>
    <dgm:pt modelId="{ADCA0B9C-E3A3-46DB-BBB4-187C190F48E2}" type="pres">
      <dgm:prSet presAssocID="{23AEE4AA-3BFF-4EED-A547-FC72DEFE8D4F}" presName="text2" presStyleLbl="fgAcc2" presStyleIdx="2" presStyleCnt="3">
        <dgm:presLayoutVars>
          <dgm:chPref val="3"/>
        </dgm:presLayoutVars>
      </dgm:prSet>
      <dgm:spPr/>
      <dgm:t>
        <a:bodyPr/>
        <a:lstStyle/>
        <a:p>
          <a:endParaRPr lang="en-US"/>
        </a:p>
      </dgm:t>
    </dgm:pt>
    <dgm:pt modelId="{06B9F2C3-2E06-4339-8B76-4E9CC0CD46A5}" type="pres">
      <dgm:prSet presAssocID="{23AEE4AA-3BFF-4EED-A547-FC72DEFE8D4F}" presName="hierChild3" presStyleCnt="0"/>
      <dgm:spPr/>
    </dgm:pt>
  </dgm:ptLst>
  <dgm:cxnLst>
    <dgm:cxn modelId="{2B1EDA0F-6C82-44E8-B922-AE4148B1DF0E}" type="presOf" srcId="{92830930-D0F3-4F7D-AA6D-17346D5A20D8}" destId="{801CB136-98AB-4F36-8DC5-7C355F1A854C}" srcOrd="0" destOrd="0" presId="urn:microsoft.com/office/officeart/2005/8/layout/hierarchy1"/>
    <dgm:cxn modelId="{836E5760-04C4-456C-9198-EBE4BB1B721C}" srcId="{BDEA4E75-FD62-4BF2-A7CD-0D62177B25F7}" destId="{B6F1FDFA-6EF7-4DE7-BC06-491D4A9364E7}" srcOrd="0" destOrd="0" parTransId="{970213EF-26A5-49CD-9919-230D9DCD8A85}" sibTransId="{A779FD28-9C2D-485D-86D0-E763C2974A60}"/>
    <dgm:cxn modelId="{EF3CC8E9-B891-4FD5-BEA7-CCEBAD1027BD}" type="presOf" srcId="{970213EF-26A5-49CD-9919-230D9DCD8A85}" destId="{D60BC6DD-1AC1-4B05-9795-967AEB45A5F8}" srcOrd="0" destOrd="0" presId="urn:microsoft.com/office/officeart/2005/8/layout/hierarchy1"/>
    <dgm:cxn modelId="{28BF20E9-8CCA-4539-A919-AAF3C44813BA}" type="presOf" srcId="{B6F1FDFA-6EF7-4DE7-BC06-491D4A9364E7}" destId="{795B5FB6-0732-4B2A-8ADC-6FDD28473D48}" srcOrd="0" destOrd="0" presId="urn:microsoft.com/office/officeart/2005/8/layout/hierarchy1"/>
    <dgm:cxn modelId="{A7117E48-CEF3-413C-BACA-8E478AFB09D9}" type="presOf" srcId="{BD2230AB-CE20-441D-880F-62234E481E38}" destId="{F2343D8A-E3D2-4B0E-816C-B5E28C0A5C21}" srcOrd="0" destOrd="0" presId="urn:microsoft.com/office/officeart/2005/8/layout/hierarchy1"/>
    <dgm:cxn modelId="{3FE72EA0-D570-47C9-93E3-AA714F45815F}" type="presOf" srcId="{0FA1CBF9-C595-410D-8AEC-2ED4C027B05B}" destId="{A2191340-4C9E-4367-8828-FED879B8ABDB}" srcOrd="0" destOrd="0" presId="urn:microsoft.com/office/officeart/2005/8/layout/hierarchy1"/>
    <dgm:cxn modelId="{0AAB9894-E676-47FB-B76F-8D6167D6A714}" type="presOf" srcId="{BDEA4E75-FD62-4BF2-A7CD-0D62177B25F7}" destId="{43544A62-9675-4AA1-8DC7-4801D8C7AB89}" srcOrd="0" destOrd="0" presId="urn:microsoft.com/office/officeart/2005/8/layout/hierarchy1"/>
    <dgm:cxn modelId="{91ABD263-1B97-40EE-9383-86F33C0664AC}" type="presOf" srcId="{A4DC3ABF-0AB1-41AA-9E9E-49A2E157ED61}" destId="{58D0ABCC-6D09-4A23-ADDA-60D2654B657B}" srcOrd="0" destOrd="0" presId="urn:microsoft.com/office/officeart/2005/8/layout/hierarchy1"/>
    <dgm:cxn modelId="{E2AB77DE-4A79-47A7-90EF-3403BAD23697}" srcId="{92830930-D0F3-4F7D-AA6D-17346D5A20D8}" destId="{BDEA4E75-FD62-4BF2-A7CD-0D62177B25F7}" srcOrd="0" destOrd="0" parTransId="{0DF0C28A-9AA6-45ED-AAAB-3F3975F4AC82}" sibTransId="{A080A07C-579D-48FA-97C9-4B2736E8EBE0}"/>
    <dgm:cxn modelId="{91C2FD63-481B-4E69-95F6-2E3C4D1D0B43}" type="presOf" srcId="{23AEE4AA-3BFF-4EED-A547-FC72DEFE8D4F}" destId="{ADCA0B9C-E3A3-46DB-BBB4-187C190F48E2}" srcOrd="0" destOrd="0" presId="urn:microsoft.com/office/officeart/2005/8/layout/hierarchy1"/>
    <dgm:cxn modelId="{2C6FD715-1DA0-4A53-B8D8-56CA06CCB4FD}" srcId="{BDEA4E75-FD62-4BF2-A7CD-0D62177B25F7}" destId="{BD2230AB-CE20-441D-880F-62234E481E38}" srcOrd="1" destOrd="0" parTransId="{0FA1CBF9-C595-410D-8AEC-2ED4C027B05B}" sibTransId="{1EA14D09-0AC8-43B7-A338-E09134E4B14E}"/>
    <dgm:cxn modelId="{286968BA-A9C9-4CD8-AAFD-9EE99DC9E615}" srcId="{BDEA4E75-FD62-4BF2-A7CD-0D62177B25F7}" destId="{23AEE4AA-3BFF-4EED-A547-FC72DEFE8D4F}" srcOrd="2" destOrd="0" parTransId="{A4DC3ABF-0AB1-41AA-9E9E-49A2E157ED61}" sibTransId="{B82AF5F3-8985-4FB8-A458-0D6DBD1F192D}"/>
    <dgm:cxn modelId="{DF73DEB3-B6DE-46D6-A6AE-DE3D9C1E1A60}" type="presParOf" srcId="{801CB136-98AB-4F36-8DC5-7C355F1A854C}" destId="{C3028F06-5AC0-4AD6-A03B-A7B52E1ABCBA}" srcOrd="0" destOrd="0" presId="urn:microsoft.com/office/officeart/2005/8/layout/hierarchy1"/>
    <dgm:cxn modelId="{2B0DA756-6170-4BA4-8E71-6F6D4291277D}" type="presParOf" srcId="{C3028F06-5AC0-4AD6-A03B-A7B52E1ABCBA}" destId="{229790EF-63F0-408F-B2A7-C3606201546E}" srcOrd="0" destOrd="0" presId="urn:microsoft.com/office/officeart/2005/8/layout/hierarchy1"/>
    <dgm:cxn modelId="{1B1CBC55-BFFE-43F4-84E2-CCD589E8B2EE}" type="presParOf" srcId="{229790EF-63F0-408F-B2A7-C3606201546E}" destId="{606CEEB5-3AA9-4141-922F-C8D72BD5EBAF}" srcOrd="0" destOrd="0" presId="urn:microsoft.com/office/officeart/2005/8/layout/hierarchy1"/>
    <dgm:cxn modelId="{4E635F08-32C3-4BEA-B1FD-F478457F5728}" type="presParOf" srcId="{229790EF-63F0-408F-B2A7-C3606201546E}" destId="{43544A62-9675-4AA1-8DC7-4801D8C7AB89}" srcOrd="1" destOrd="0" presId="urn:microsoft.com/office/officeart/2005/8/layout/hierarchy1"/>
    <dgm:cxn modelId="{2CCE23A5-F134-4D2B-B124-1E690FF990A9}" type="presParOf" srcId="{C3028F06-5AC0-4AD6-A03B-A7B52E1ABCBA}" destId="{C5B463DE-ABBA-458F-B945-456C6C021363}" srcOrd="1" destOrd="0" presId="urn:microsoft.com/office/officeart/2005/8/layout/hierarchy1"/>
    <dgm:cxn modelId="{A2345EE2-5687-467E-853C-A3919D380B2C}" type="presParOf" srcId="{C5B463DE-ABBA-458F-B945-456C6C021363}" destId="{D60BC6DD-1AC1-4B05-9795-967AEB45A5F8}" srcOrd="0" destOrd="0" presId="urn:microsoft.com/office/officeart/2005/8/layout/hierarchy1"/>
    <dgm:cxn modelId="{F989B712-DB0D-47A1-BCA4-A166C44D73A4}" type="presParOf" srcId="{C5B463DE-ABBA-458F-B945-456C6C021363}" destId="{55103170-68F2-475C-AFBC-BB075F4D1B92}" srcOrd="1" destOrd="0" presId="urn:microsoft.com/office/officeart/2005/8/layout/hierarchy1"/>
    <dgm:cxn modelId="{36E614C4-F100-4732-AA0A-411E86991BB7}" type="presParOf" srcId="{55103170-68F2-475C-AFBC-BB075F4D1B92}" destId="{707A68A0-5DC4-46EA-B0FF-90504234EC7D}" srcOrd="0" destOrd="0" presId="urn:microsoft.com/office/officeart/2005/8/layout/hierarchy1"/>
    <dgm:cxn modelId="{DFF76E74-1A22-4951-9DBE-B034EDFDA6D1}" type="presParOf" srcId="{707A68A0-5DC4-46EA-B0FF-90504234EC7D}" destId="{A8033862-673B-44CF-95A5-7EDC72D3413D}" srcOrd="0" destOrd="0" presId="urn:microsoft.com/office/officeart/2005/8/layout/hierarchy1"/>
    <dgm:cxn modelId="{CBED2285-3138-43CC-88D8-52CB3A9DFF6F}" type="presParOf" srcId="{707A68A0-5DC4-46EA-B0FF-90504234EC7D}" destId="{795B5FB6-0732-4B2A-8ADC-6FDD28473D48}" srcOrd="1" destOrd="0" presId="urn:microsoft.com/office/officeart/2005/8/layout/hierarchy1"/>
    <dgm:cxn modelId="{A874A50A-CD43-42BB-A671-9105867467BB}" type="presParOf" srcId="{55103170-68F2-475C-AFBC-BB075F4D1B92}" destId="{6F9AD085-96EE-44DD-9FE9-182C359F14BD}" srcOrd="1" destOrd="0" presId="urn:microsoft.com/office/officeart/2005/8/layout/hierarchy1"/>
    <dgm:cxn modelId="{5BECC3AF-ADFF-435F-871D-3839D5011779}" type="presParOf" srcId="{C5B463DE-ABBA-458F-B945-456C6C021363}" destId="{A2191340-4C9E-4367-8828-FED879B8ABDB}" srcOrd="2" destOrd="0" presId="urn:microsoft.com/office/officeart/2005/8/layout/hierarchy1"/>
    <dgm:cxn modelId="{FEACAD9A-F817-4D69-83FF-80A325CA24D4}" type="presParOf" srcId="{C5B463DE-ABBA-458F-B945-456C6C021363}" destId="{AA1DB238-7D0E-45E2-A0E8-AADDD594036E}" srcOrd="3" destOrd="0" presId="urn:microsoft.com/office/officeart/2005/8/layout/hierarchy1"/>
    <dgm:cxn modelId="{396ACA52-1569-4F09-B9A7-1DEB7A537D9C}" type="presParOf" srcId="{AA1DB238-7D0E-45E2-A0E8-AADDD594036E}" destId="{2E888259-82C1-43F3-82F1-25E49BD9B69C}" srcOrd="0" destOrd="0" presId="urn:microsoft.com/office/officeart/2005/8/layout/hierarchy1"/>
    <dgm:cxn modelId="{8A5FA0AF-0C7A-4F7C-BF83-00959DCD5322}" type="presParOf" srcId="{2E888259-82C1-43F3-82F1-25E49BD9B69C}" destId="{83AC07FF-EE34-493A-B2B8-AFFE7CB93BD3}" srcOrd="0" destOrd="0" presId="urn:microsoft.com/office/officeart/2005/8/layout/hierarchy1"/>
    <dgm:cxn modelId="{E2C673CB-A33E-4A5B-835A-8A8A9E5FD159}" type="presParOf" srcId="{2E888259-82C1-43F3-82F1-25E49BD9B69C}" destId="{F2343D8A-E3D2-4B0E-816C-B5E28C0A5C21}" srcOrd="1" destOrd="0" presId="urn:microsoft.com/office/officeart/2005/8/layout/hierarchy1"/>
    <dgm:cxn modelId="{EB44D91A-D1D1-4469-B8BB-7DA4EC486438}" type="presParOf" srcId="{AA1DB238-7D0E-45E2-A0E8-AADDD594036E}" destId="{8C06EC5B-5AAE-4313-94F5-1177FD1AF843}" srcOrd="1" destOrd="0" presId="urn:microsoft.com/office/officeart/2005/8/layout/hierarchy1"/>
    <dgm:cxn modelId="{CF0A7631-4230-4425-99E5-24B2790A835A}" type="presParOf" srcId="{C5B463DE-ABBA-458F-B945-456C6C021363}" destId="{58D0ABCC-6D09-4A23-ADDA-60D2654B657B}" srcOrd="4" destOrd="0" presId="urn:microsoft.com/office/officeart/2005/8/layout/hierarchy1"/>
    <dgm:cxn modelId="{489FBC14-39FD-4616-9909-DAB94B1E551D}" type="presParOf" srcId="{C5B463DE-ABBA-458F-B945-456C6C021363}" destId="{D9BC9D0E-6F46-4C7B-85D8-04755E9FEADA}" srcOrd="5" destOrd="0" presId="urn:microsoft.com/office/officeart/2005/8/layout/hierarchy1"/>
    <dgm:cxn modelId="{E0C9464A-FCD4-4023-9FCA-FCBABE76FCAD}" type="presParOf" srcId="{D9BC9D0E-6F46-4C7B-85D8-04755E9FEADA}" destId="{9DD9AD54-A6EC-4480-9E6E-430A2735CCE0}" srcOrd="0" destOrd="0" presId="urn:microsoft.com/office/officeart/2005/8/layout/hierarchy1"/>
    <dgm:cxn modelId="{EE40F02F-F929-4BB9-ABD3-6B1C00868344}" type="presParOf" srcId="{9DD9AD54-A6EC-4480-9E6E-430A2735CCE0}" destId="{25A6E75B-4ACF-4EEE-8371-DD6124D5C4C7}" srcOrd="0" destOrd="0" presId="urn:microsoft.com/office/officeart/2005/8/layout/hierarchy1"/>
    <dgm:cxn modelId="{1F5DCA59-B992-4E71-A92C-150DC127BF27}" type="presParOf" srcId="{9DD9AD54-A6EC-4480-9E6E-430A2735CCE0}" destId="{ADCA0B9C-E3A3-46DB-BBB4-187C190F48E2}" srcOrd="1" destOrd="0" presId="urn:microsoft.com/office/officeart/2005/8/layout/hierarchy1"/>
    <dgm:cxn modelId="{EDE26E9B-58FE-4778-AD6C-731259113127}" type="presParOf" srcId="{D9BC9D0E-6F46-4C7B-85D8-04755E9FEADA}" destId="{06B9F2C3-2E06-4339-8B76-4E9CC0CD46A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06737D-CA9F-4456-9CF5-A2BDCE1B2E1F}"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DF77B351-0C85-448D-BB44-2273E2569707}">
      <dgm:prSet phldrT="[Text]" custT="1"/>
      <dgm:spPr/>
      <dgm:t>
        <a:bodyPr/>
        <a:lstStyle/>
        <a:p>
          <a:pPr algn="ctr" rtl="1"/>
          <a:r>
            <a:rPr lang="fa-IR" sz="2400" dirty="0" smtClean="0">
              <a:cs typeface="B Nazanin" panose="00000400000000000000" pitchFamily="2" charset="-78"/>
            </a:rPr>
            <a:t>املاك آزاد (قطعی،ملکی یا طلق)</a:t>
          </a:r>
          <a:endParaRPr lang="en-US" sz="2400" dirty="0"/>
        </a:p>
      </dgm:t>
    </dgm:pt>
    <dgm:pt modelId="{93BB61D7-7FE4-4E9B-A89A-D0CD9F6B3C12}" type="parTrans" cxnId="{8BA1EE0D-69D3-4BC3-9319-CB5C1AC10671}">
      <dgm:prSet/>
      <dgm:spPr/>
      <dgm:t>
        <a:bodyPr/>
        <a:lstStyle/>
        <a:p>
          <a:endParaRPr lang="en-US"/>
        </a:p>
      </dgm:t>
    </dgm:pt>
    <dgm:pt modelId="{1BB92C71-D134-430F-935F-6759D8B4E423}" type="sibTrans" cxnId="{8BA1EE0D-69D3-4BC3-9319-CB5C1AC10671}">
      <dgm:prSet/>
      <dgm:spPr/>
      <dgm:t>
        <a:bodyPr/>
        <a:lstStyle/>
        <a:p>
          <a:endParaRPr lang="en-US"/>
        </a:p>
      </dgm:t>
    </dgm:pt>
    <dgm:pt modelId="{CDD53C50-E554-4C27-850F-E8A554184DEC}">
      <dgm:prSet phldrT="[Text]" custT="1"/>
      <dgm:spPr/>
      <dgm:t>
        <a:bodyPr/>
        <a:lstStyle/>
        <a:p>
          <a:pPr algn="ctr" rtl="1"/>
          <a:r>
            <a:rPr lang="ar-SA" sz="2400" dirty="0" smtClean="0">
              <a:latin typeface="Calibri" panose="020F0502020204030204" pitchFamily="34" charset="0"/>
              <a:ea typeface="Calibri" panose="020F0502020204030204" pitchFamily="34" charset="0"/>
              <a:cs typeface="B Lotus" panose="00000400000000000000" pitchFamily="2" charset="-78"/>
            </a:rPr>
            <a:t>املاک وقفی</a:t>
          </a:r>
          <a:endParaRPr lang="en-US" sz="2400" dirty="0"/>
        </a:p>
      </dgm:t>
    </dgm:pt>
    <dgm:pt modelId="{5F03E377-26F3-4A57-ACDF-70034C247F12}" type="parTrans" cxnId="{B5A6AAB9-B1DD-45F7-A3DD-D74566003251}">
      <dgm:prSet/>
      <dgm:spPr/>
      <dgm:t>
        <a:bodyPr/>
        <a:lstStyle/>
        <a:p>
          <a:endParaRPr lang="en-US"/>
        </a:p>
      </dgm:t>
    </dgm:pt>
    <dgm:pt modelId="{6E18E786-B139-475A-9495-70CCFB12C203}" type="sibTrans" cxnId="{B5A6AAB9-B1DD-45F7-A3DD-D74566003251}">
      <dgm:prSet/>
      <dgm:spPr/>
      <dgm:t>
        <a:bodyPr/>
        <a:lstStyle/>
        <a:p>
          <a:endParaRPr lang="en-US"/>
        </a:p>
      </dgm:t>
    </dgm:pt>
    <dgm:pt modelId="{9BA8B9B7-718F-46D5-8F6D-EDA1E0FC5DF4}">
      <dgm:prSet phldrT="[Text]" custT="1"/>
      <dgm:spPr/>
      <dgm:t>
        <a:bodyPr/>
        <a:lstStyle/>
        <a:p>
          <a:pPr algn="ctr" rtl="1"/>
          <a:r>
            <a:rPr lang="ar-SA" sz="2400" dirty="0" smtClean="0">
              <a:latin typeface="Calibri" panose="020F0502020204030204" pitchFamily="34" charset="0"/>
              <a:ea typeface="Calibri" panose="020F0502020204030204" pitchFamily="34" charset="0"/>
              <a:cs typeface="B Lotus" panose="00000400000000000000" pitchFamily="2" charset="-78"/>
            </a:rPr>
            <a:t>املاک مصادره ای</a:t>
          </a:r>
          <a:endParaRPr lang="en-US" sz="2400" dirty="0"/>
        </a:p>
      </dgm:t>
    </dgm:pt>
    <dgm:pt modelId="{F6C81EC9-DE68-430A-AA0D-60752D069773}" type="parTrans" cxnId="{EE916482-A013-4E5F-9798-63177175F1B0}">
      <dgm:prSet/>
      <dgm:spPr/>
      <dgm:t>
        <a:bodyPr/>
        <a:lstStyle/>
        <a:p>
          <a:endParaRPr lang="en-US"/>
        </a:p>
      </dgm:t>
    </dgm:pt>
    <dgm:pt modelId="{B64EE1FD-8726-48D3-9F14-19D02F3F3E82}" type="sibTrans" cxnId="{EE916482-A013-4E5F-9798-63177175F1B0}">
      <dgm:prSet/>
      <dgm:spPr/>
      <dgm:t>
        <a:bodyPr/>
        <a:lstStyle/>
        <a:p>
          <a:endParaRPr lang="en-US"/>
        </a:p>
      </dgm:t>
    </dgm:pt>
    <dgm:pt modelId="{CB1DD129-7305-4CBC-B1CB-9E40FD48C1E3}">
      <dgm:prSet phldrT="[Text]" custT="1"/>
      <dgm:spPr/>
      <dgm:t>
        <a:bodyPr/>
        <a:lstStyle/>
        <a:p>
          <a:pPr algn="ctr"/>
          <a:r>
            <a:rPr lang="fa-IR" sz="2400" dirty="0" smtClean="0">
              <a:latin typeface="Calibri" panose="020F0502020204030204" pitchFamily="34" charset="0"/>
              <a:ea typeface="Calibri" panose="020F0502020204030204" pitchFamily="34" charset="0"/>
              <a:cs typeface="B Lotus" panose="00000400000000000000" pitchFamily="2" charset="-78"/>
            </a:rPr>
            <a:t>املاک رهنی</a:t>
          </a:r>
          <a:endParaRPr lang="en-US" sz="2400" dirty="0"/>
        </a:p>
      </dgm:t>
    </dgm:pt>
    <dgm:pt modelId="{381687ED-4365-4CDE-B9C7-F8D7640A7074}" type="parTrans" cxnId="{4006CF4D-1D9C-4902-ACEB-F536EE31FF48}">
      <dgm:prSet/>
      <dgm:spPr/>
      <dgm:t>
        <a:bodyPr/>
        <a:lstStyle/>
        <a:p>
          <a:endParaRPr lang="en-US"/>
        </a:p>
      </dgm:t>
    </dgm:pt>
    <dgm:pt modelId="{D6046DF6-EAA3-4E85-9ABD-8C6919660CC8}" type="sibTrans" cxnId="{4006CF4D-1D9C-4902-ACEB-F536EE31FF48}">
      <dgm:prSet/>
      <dgm:spPr/>
      <dgm:t>
        <a:bodyPr/>
        <a:lstStyle/>
        <a:p>
          <a:endParaRPr lang="en-US"/>
        </a:p>
      </dgm:t>
    </dgm:pt>
    <dgm:pt modelId="{91EE1C58-D645-4DF1-8258-FB9CED5B39C5}" type="pres">
      <dgm:prSet presAssocID="{EA06737D-CA9F-4456-9CF5-A2BDCE1B2E1F}" presName="linear" presStyleCnt="0">
        <dgm:presLayoutVars>
          <dgm:dir/>
          <dgm:animLvl val="lvl"/>
          <dgm:resizeHandles val="exact"/>
        </dgm:presLayoutVars>
      </dgm:prSet>
      <dgm:spPr/>
      <dgm:t>
        <a:bodyPr/>
        <a:lstStyle/>
        <a:p>
          <a:endParaRPr lang="en-US"/>
        </a:p>
      </dgm:t>
    </dgm:pt>
    <dgm:pt modelId="{2D910C03-3E08-4F22-9DE4-DF28DEECBED7}" type="pres">
      <dgm:prSet presAssocID="{DF77B351-0C85-448D-BB44-2273E2569707}" presName="parentLin" presStyleCnt="0"/>
      <dgm:spPr/>
    </dgm:pt>
    <dgm:pt modelId="{3EE8F01F-68A1-4E40-BB91-23CEA7EA1E22}" type="pres">
      <dgm:prSet presAssocID="{DF77B351-0C85-448D-BB44-2273E2569707}" presName="parentLeftMargin" presStyleLbl="node1" presStyleIdx="0" presStyleCnt="4"/>
      <dgm:spPr/>
      <dgm:t>
        <a:bodyPr/>
        <a:lstStyle/>
        <a:p>
          <a:endParaRPr lang="en-US"/>
        </a:p>
      </dgm:t>
    </dgm:pt>
    <dgm:pt modelId="{981154B6-5BDE-4A91-8887-8EDF984D1528}" type="pres">
      <dgm:prSet presAssocID="{DF77B351-0C85-448D-BB44-2273E2569707}" presName="parentText" presStyleLbl="node1" presStyleIdx="0" presStyleCnt="4" custLinFactX="3969" custLinFactNeighborX="100000">
        <dgm:presLayoutVars>
          <dgm:chMax val="0"/>
          <dgm:bulletEnabled val="1"/>
        </dgm:presLayoutVars>
      </dgm:prSet>
      <dgm:spPr/>
      <dgm:t>
        <a:bodyPr/>
        <a:lstStyle/>
        <a:p>
          <a:endParaRPr lang="en-US"/>
        </a:p>
      </dgm:t>
    </dgm:pt>
    <dgm:pt modelId="{F9BB18F5-A5D2-4E63-8327-41918A1B4892}" type="pres">
      <dgm:prSet presAssocID="{DF77B351-0C85-448D-BB44-2273E2569707}" presName="negativeSpace" presStyleCnt="0"/>
      <dgm:spPr/>
    </dgm:pt>
    <dgm:pt modelId="{E4E03321-21CD-4F01-8D3D-A43C7BBF9A96}" type="pres">
      <dgm:prSet presAssocID="{DF77B351-0C85-448D-BB44-2273E2569707}" presName="childText" presStyleLbl="conFgAcc1" presStyleIdx="0" presStyleCnt="4">
        <dgm:presLayoutVars>
          <dgm:bulletEnabled val="1"/>
        </dgm:presLayoutVars>
      </dgm:prSet>
      <dgm:spPr/>
    </dgm:pt>
    <dgm:pt modelId="{886D57A8-C380-423D-B793-2E02AA041892}" type="pres">
      <dgm:prSet presAssocID="{1BB92C71-D134-430F-935F-6759D8B4E423}" presName="spaceBetweenRectangles" presStyleCnt="0"/>
      <dgm:spPr/>
    </dgm:pt>
    <dgm:pt modelId="{5D03B83B-C494-4403-BAE5-2E3144DBE916}" type="pres">
      <dgm:prSet presAssocID="{CDD53C50-E554-4C27-850F-E8A554184DEC}" presName="parentLin" presStyleCnt="0"/>
      <dgm:spPr/>
    </dgm:pt>
    <dgm:pt modelId="{93E26D66-C5E0-48BB-89F2-E538B59E1BD5}" type="pres">
      <dgm:prSet presAssocID="{CDD53C50-E554-4C27-850F-E8A554184DEC}" presName="parentLeftMargin" presStyleLbl="node1" presStyleIdx="0" presStyleCnt="4"/>
      <dgm:spPr/>
      <dgm:t>
        <a:bodyPr/>
        <a:lstStyle/>
        <a:p>
          <a:endParaRPr lang="en-US"/>
        </a:p>
      </dgm:t>
    </dgm:pt>
    <dgm:pt modelId="{C94E76FF-C824-40F8-9469-30AFD9DAFE0C}" type="pres">
      <dgm:prSet presAssocID="{CDD53C50-E554-4C27-850F-E8A554184DEC}" presName="parentText" presStyleLbl="node1" presStyleIdx="1" presStyleCnt="4" custLinFactX="3969" custLinFactNeighborX="100000">
        <dgm:presLayoutVars>
          <dgm:chMax val="0"/>
          <dgm:bulletEnabled val="1"/>
        </dgm:presLayoutVars>
      </dgm:prSet>
      <dgm:spPr/>
      <dgm:t>
        <a:bodyPr/>
        <a:lstStyle/>
        <a:p>
          <a:endParaRPr lang="en-US"/>
        </a:p>
      </dgm:t>
    </dgm:pt>
    <dgm:pt modelId="{D6D88BB3-F167-4F21-91BC-0D842A9F5968}" type="pres">
      <dgm:prSet presAssocID="{CDD53C50-E554-4C27-850F-E8A554184DEC}" presName="negativeSpace" presStyleCnt="0"/>
      <dgm:spPr/>
    </dgm:pt>
    <dgm:pt modelId="{96653550-A6C9-4F2C-A274-906B3A18B192}" type="pres">
      <dgm:prSet presAssocID="{CDD53C50-E554-4C27-850F-E8A554184DEC}" presName="childText" presStyleLbl="conFgAcc1" presStyleIdx="1" presStyleCnt="4">
        <dgm:presLayoutVars>
          <dgm:bulletEnabled val="1"/>
        </dgm:presLayoutVars>
      </dgm:prSet>
      <dgm:spPr/>
    </dgm:pt>
    <dgm:pt modelId="{DD28713C-1B0D-48BC-8A8F-5C993062B03B}" type="pres">
      <dgm:prSet presAssocID="{6E18E786-B139-475A-9495-70CCFB12C203}" presName="spaceBetweenRectangles" presStyleCnt="0"/>
      <dgm:spPr/>
    </dgm:pt>
    <dgm:pt modelId="{18D53749-C3AB-4ADC-9B8D-05927B82DFC5}" type="pres">
      <dgm:prSet presAssocID="{9BA8B9B7-718F-46D5-8F6D-EDA1E0FC5DF4}" presName="parentLin" presStyleCnt="0"/>
      <dgm:spPr/>
    </dgm:pt>
    <dgm:pt modelId="{4D2DEB1E-E0D4-46A5-8ED8-44CFC46708CF}" type="pres">
      <dgm:prSet presAssocID="{9BA8B9B7-718F-46D5-8F6D-EDA1E0FC5DF4}" presName="parentLeftMargin" presStyleLbl="node1" presStyleIdx="1" presStyleCnt="4"/>
      <dgm:spPr/>
      <dgm:t>
        <a:bodyPr/>
        <a:lstStyle/>
        <a:p>
          <a:endParaRPr lang="en-US"/>
        </a:p>
      </dgm:t>
    </dgm:pt>
    <dgm:pt modelId="{169C977F-C280-49A5-A4A1-DA932E345445}" type="pres">
      <dgm:prSet presAssocID="{9BA8B9B7-718F-46D5-8F6D-EDA1E0FC5DF4}" presName="parentText" presStyleLbl="node1" presStyleIdx="2" presStyleCnt="4" custLinFactX="3969" custLinFactNeighborX="100000">
        <dgm:presLayoutVars>
          <dgm:chMax val="0"/>
          <dgm:bulletEnabled val="1"/>
        </dgm:presLayoutVars>
      </dgm:prSet>
      <dgm:spPr/>
      <dgm:t>
        <a:bodyPr/>
        <a:lstStyle/>
        <a:p>
          <a:endParaRPr lang="en-US"/>
        </a:p>
      </dgm:t>
    </dgm:pt>
    <dgm:pt modelId="{30626833-2370-431E-A0CF-0CB1C8172C97}" type="pres">
      <dgm:prSet presAssocID="{9BA8B9B7-718F-46D5-8F6D-EDA1E0FC5DF4}" presName="negativeSpace" presStyleCnt="0"/>
      <dgm:spPr/>
    </dgm:pt>
    <dgm:pt modelId="{3429A39D-8A85-4008-9DF1-351EA5E41DBA}" type="pres">
      <dgm:prSet presAssocID="{9BA8B9B7-718F-46D5-8F6D-EDA1E0FC5DF4}" presName="childText" presStyleLbl="conFgAcc1" presStyleIdx="2" presStyleCnt="4">
        <dgm:presLayoutVars>
          <dgm:bulletEnabled val="1"/>
        </dgm:presLayoutVars>
      </dgm:prSet>
      <dgm:spPr/>
    </dgm:pt>
    <dgm:pt modelId="{05521943-A7BB-4A60-9154-B7AEE79F8370}" type="pres">
      <dgm:prSet presAssocID="{B64EE1FD-8726-48D3-9F14-19D02F3F3E82}" presName="spaceBetweenRectangles" presStyleCnt="0"/>
      <dgm:spPr/>
    </dgm:pt>
    <dgm:pt modelId="{3C4F41A1-51F2-4C20-BF39-3254FE0D58F8}" type="pres">
      <dgm:prSet presAssocID="{CB1DD129-7305-4CBC-B1CB-9E40FD48C1E3}" presName="parentLin" presStyleCnt="0"/>
      <dgm:spPr/>
    </dgm:pt>
    <dgm:pt modelId="{AC15D5C0-E6B4-427E-9E9E-5213D0366B48}" type="pres">
      <dgm:prSet presAssocID="{CB1DD129-7305-4CBC-B1CB-9E40FD48C1E3}" presName="parentLeftMargin" presStyleLbl="node1" presStyleIdx="2" presStyleCnt="4"/>
      <dgm:spPr/>
      <dgm:t>
        <a:bodyPr/>
        <a:lstStyle/>
        <a:p>
          <a:endParaRPr lang="en-US"/>
        </a:p>
      </dgm:t>
    </dgm:pt>
    <dgm:pt modelId="{58C433E8-D0CB-4DDF-A8D7-750E1006417C}" type="pres">
      <dgm:prSet presAssocID="{CB1DD129-7305-4CBC-B1CB-9E40FD48C1E3}" presName="parentText" presStyleLbl="node1" presStyleIdx="3" presStyleCnt="4" custLinFactX="3969" custLinFactNeighborX="100000">
        <dgm:presLayoutVars>
          <dgm:chMax val="0"/>
          <dgm:bulletEnabled val="1"/>
        </dgm:presLayoutVars>
      </dgm:prSet>
      <dgm:spPr/>
      <dgm:t>
        <a:bodyPr/>
        <a:lstStyle/>
        <a:p>
          <a:endParaRPr lang="en-US"/>
        </a:p>
      </dgm:t>
    </dgm:pt>
    <dgm:pt modelId="{BA538403-FF84-44D8-9D73-B84113B55CE9}" type="pres">
      <dgm:prSet presAssocID="{CB1DD129-7305-4CBC-B1CB-9E40FD48C1E3}" presName="negativeSpace" presStyleCnt="0"/>
      <dgm:spPr/>
    </dgm:pt>
    <dgm:pt modelId="{CEA2B1D4-F06D-41A8-84B9-E4EE59EC151B}" type="pres">
      <dgm:prSet presAssocID="{CB1DD129-7305-4CBC-B1CB-9E40FD48C1E3}" presName="childText" presStyleLbl="conFgAcc1" presStyleIdx="3" presStyleCnt="4">
        <dgm:presLayoutVars>
          <dgm:bulletEnabled val="1"/>
        </dgm:presLayoutVars>
      </dgm:prSet>
      <dgm:spPr/>
    </dgm:pt>
  </dgm:ptLst>
  <dgm:cxnLst>
    <dgm:cxn modelId="{37C6358F-DE79-4910-A7CF-43C15EFC3043}" type="presOf" srcId="{DF77B351-0C85-448D-BB44-2273E2569707}" destId="{981154B6-5BDE-4A91-8887-8EDF984D1528}" srcOrd="1" destOrd="0" presId="urn:microsoft.com/office/officeart/2005/8/layout/list1"/>
    <dgm:cxn modelId="{F55A45EC-49A7-408A-804D-7E64407EEB7E}" type="presOf" srcId="{EA06737D-CA9F-4456-9CF5-A2BDCE1B2E1F}" destId="{91EE1C58-D645-4DF1-8258-FB9CED5B39C5}" srcOrd="0" destOrd="0" presId="urn:microsoft.com/office/officeart/2005/8/layout/list1"/>
    <dgm:cxn modelId="{B5A6AAB9-B1DD-45F7-A3DD-D74566003251}" srcId="{EA06737D-CA9F-4456-9CF5-A2BDCE1B2E1F}" destId="{CDD53C50-E554-4C27-850F-E8A554184DEC}" srcOrd="1" destOrd="0" parTransId="{5F03E377-26F3-4A57-ACDF-70034C247F12}" sibTransId="{6E18E786-B139-475A-9495-70CCFB12C203}"/>
    <dgm:cxn modelId="{52CDCAD1-568E-4C19-BE66-375E707F42AC}" type="presOf" srcId="{CDD53C50-E554-4C27-850F-E8A554184DEC}" destId="{C94E76FF-C824-40F8-9469-30AFD9DAFE0C}" srcOrd="1" destOrd="0" presId="urn:microsoft.com/office/officeart/2005/8/layout/list1"/>
    <dgm:cxn modelId="{EA7174F7-A35E-49B9-A580-082A988C9496}" type="presOf" srcId="{CDD53C50-E554-4C27-850F-E8A554184DEC}" destId="{93E26D66-C5E0-48BB-89F2-E538B59E1BD5}" srcOrd="0" destOrd="0" presId="urn:microsoft.com/office/officeart/2005/8/layout/list1"/>
    <dgm:cxn modelId="{8BA1EE0D-69D3-4BC3-9319-CB5C1AC10671}" srcId="{EA06737D-CA9F-4456-9CF5-A2BDCE1B2E1F}" destId="{DF77B351-0C85-448D-BB44-2273E2569707}" srcOrd="0" destOrd="0" parTransId="{93BB61D7-7FE4-4E9B-A89A-D0CD9F6B3C12}" sibTransId="{1BB92C71-D134-430F-935F-6759D8B4E423}"/>
    <dgm:cxn modelId="{2778ED45-CC79-45D3-91F3-149E5435FFBE}" type="presOf" srcId="{CB1DD129-7305-4CBC-B1CB-9E40FD48C1E3}" destId="{58C433E8-D0CB-4DDF-A8D7-750E1006417C}" srcOrd="1" destOrd="0" presId="urn:microsoft.com/office/officeart/2005/8/layout/list1"/>
    <dgm:cxn modelId="{F43AF82E-54B6-47B1-A20E-2B2FFD4A6234}" type="presOf" srcId="{9BA8B9B7-718F-46D5-8F6D-EDA1E0FC5DF4}" destId="{169C977F-C280-49A5-A4A1-DA932E345445}" srcOrd="1" destOrd="0" presId="urn:microsoft.com/office/officeart/2005/8/layout/list1"/>
    <dgm:cxn modelId="{EE916482-A013-4E5F-9798-63177175F1B0}" srcId="{EA06737D-CA9F-4456-9CF5-A2BDCE1B2E1F}" destId="{9BA8B9B7-718F-46D5-8F6D-EDA1E0FC5DF4}" srcOrd="2" destOrd="0" parTransId="{F6C81EC9-DE68-430A-AA0D-60752D069773}" sibTransId="{B64EE1FD-8726-48D3-9F14-19D02F3F3E82}"/>
    <dgm:cxn modelId="{7247A6D8-3798-4CB0-8ECE-005E3CCBFD20}" type="presOf" srcId="{9BA8B9B7-718F-46D5-8F6D-EDA1E0FC5DF4}" destId="{4D2DEB1E-E0D4-46A5-8ED8-44CFC46708CF}" srcOrd="0" destOrd="0" presId="urn:microsoft.com/office/officeart/2005/8/layout/list1"/>
    <dgm:cxn modelId="{4006CF4D-1D9C-4902-ACEB-F536EE31FF48}" srcId="{EA06737D-CA9F-4456-9CF5-A2BDCE1B2E1F}" destId="{CB1DD129-7305-4CBC-B1CB-9E40FD48C1E3}" srcOrd="3" destOrd="0" parTransId="{381687ED-4365-4CDE-B9C7-F8D7640A7074}" sibTransId="{D6046DF6-EAA3-4E85-9ABD-8C6919660CC8}"/>
    <dgm:cxn modelId="{0872C44F-73F3-4B09-9649-EA123F56777A}" type="presOf" srcId="{CB1DD129-7305-4CBC-B1CB-9E40FD48C1E3}" destId="{AC15D5C0-E6B4-427E-9E9E-5213D0366B48}" srcOrd="0" destOrd="0" presId="urn:microsoft.com/office/officeart/2005/8/layout/list1"/>
    <dgm:cxn modelId="{07CBBAD9-B2F5-4E2C-B0D7-7E96CB3C10E5}" type="presOf" srcId="{DF77B351-0C85-448D-BB44-2273E2569707}" destId="{3EE8F01F-68A1-4E40-BB91-23CEA7EA1E22}" srcOrd="0" destOrd="0" presId="urn:microsoft.com/office/officeart/2005/8/layout/list1"/>
    <dgm:cxn modelId="{7E03915E-312A-4A73-BE6B-E33D087169E4}" type="presParOf" srcId="{91EE1C58-D645-4DF1-8258-FB9CED5B39C5}" destId="{2D910C03-3E08-4F22-9DE4-DF28DEECBED7}" srcOrd="0" destOrd="0" presId="urn:microsoft.com/office/officeart/2005/8/layout/list1"/>
    <dgm:cxn modelId="{85B2DF2D-F63D-401B-A20A-E11165DC0494}" type="presParOf" srcId="{2D910C03-3E08-4F22-9DE4-DF28DEECBED7}" destId="{3EE8F01F-68A1-4E40-BB91-23CEA7EA1E22}" srcOrd="0" destOrd="0" presId="urn:microsoft.com/office/officeart/2005/8/layout/list1"/>
    <dgm:cxn modelId="{E286F681-CF62-4079-A38D-27B270563285}" type="presParOf" srcId="{2D910C03-3E08-4F22-9DE4-DF28DEECBED7}" destId="{981154B6-5BDE-4A91-8887-8EDF984D1528}" srcOrd="1" destOrd="0" presId="urn:microsoft.com/office/officeart/2005/8/layout/list1"/>
    <dgm:cxn modelId="{8FB75DB7-FBF5-49F7-BC68-2C32F388BCB0}" type="presParOf" srcId="{91EE1C58-D645-4DF1-8258-FB9CED5B39C5}" destId="{F9BB18F5-A5D2-4E63-8327-41918A1B4892}" srcOrd="1" destOrd="0" presId="urn:microsoft.com/office/officeart/2005/8/layout/list1"/>
    <dgm:cxn modelId="{AAEF48A9-8A0D-4728-8544-78CBE7503213}" type="presParOf" srcId="{91EE1C58-D645-4DF1-8258-FB9CED5B39C5}" destId="{E4E03321-21CD-4F01-8D3D-A43C7BBF9A96}" srcOrd="2" destOrd="0" presId="urn:microsoft.com/office/officeart/2005/8/layout/list1"/>
    <dgm:cxn modelId="{0B6507C9-B091-4D2F-B751-8BDBFD665D9F}" type="presParOf" srcId="{91EE1C58-D645-4DF1-8258-FB9CED5B39C5}" destId="{886D57A8-C380-423D-B793-2E02AA041892}" srcOrd="3" destOrd="0" presId="urn:microsoft.com/office/officeart/2005/8/layout/list1"/>
    <dgm:cxn modelId="{DFE1C6FD-11C9-432D-9718-20A432392060}" type="presParOf" srcId="{91EE1C58-D645-4DF1-8258-FB9CED5B39C5}" destId="{5D03B83B-C494-4403-BAE5-2E3144DBE916}" srcOrd="4" destOrd="0" presId="urn:microsoft.com/office/officeart/2005/8/layout/list1"/>
    <dgm:cxn modelId="{034C51A5-A924-4993-A948-A37EBB9195EE}" type="presParOf" srcId="{5D03B83B-C494-4403-BAE5-2E3144DBE916}" destId="{93E26D66-C5E0-48BB-89F2-E538B59E1BD5}" srcOrd="0" destOrd="0" presId="urn:microsoft.com/office/officeart/2005/8/layout/list1"/>
    <dgm:cxn modelId="{2D1C4D5A-975E-454D-B0F9-710980976656}" type="presParOf" srcId="{5D03B83B-C494-4403-BAE5-2E3144DBE916}" destId="{C94E76FF-C824-40F8-9469-30AFD9DAFE0C}" srcOrd="1" destOrd="0" presId="urn:microsoft.com/office/officeart/2005/8/layout/list1"/>
    <dgm:cxn modelId="{1F5A1AAC-488C-4141-881C-9BB4DE4A7792}" type="presParOf" srcId="{91EE1C58-D645-4DF1-8258-FB9CED5B39C5}" destId="{D6D88BB3-F167-4F21-91BC-0D842A9F5968}" srcOrd="5" destOrd="0" presId="urn:microsoft.com/office/officeart/2005/8/layout/list1"/>
    <dgm:cxn modelId="{9ABE44E7-E0E9-4FF0-8995-026BEB178D58}" type="presParOf" srcId="{91EE1C58-D645-4DF1-8258-FB9CED5B39C5}" destId="{96653550-A6C9-4F2C-A274-906B3A18B192}" srcOrd="6" destOrd="0" presId="urn:microsoft.com/office/officeart/2005/8/layout/list1"/>
    <dgm:cxn modelId="{6DD77BDF-1C00-4809-A705-E030BA15184C}" type="presParOf" srcId="{91EE1C58-D645-4DF1-8258-FB9CED5B39C5}" destId="{DD28713C-1B0D-48BC-8A8F-5C993062B03B}" srcOrd="7" destOrd="0" presId="urn:microsoft.com/office/officeart/2005/8/layout/list1"/>
    <dgm:cxn modelId="{B16CF70F-EB41-402D-809B-77A531C3B673}" type="presParOf" srcId="{91EE1C58-D645-4DF1-8258-FB9CED5B39C5}" destId="{18D53749-C3AB-4ADC-9B8D-05927B82DFC5}" srcOrd="8" destOrd="0" presId="urn:microsoft.com/office/officeart/2005/8/layout/list1"/>
    <dgm:cxn modelId="{4AD02AF4-620E-471A-8B69-EBFE4416651D}" type="presParOf" srcId="{18D53749-C3AB-4ADC-9B8D-05927B82DFC5}" destId="{4D2DEB1E-E0D4-46A5-8ED8-44CFC46708CF}" srcOrd="0" destOrd="0" presId="urn:microsoft.com/office/officeart/2005/8/layout/list1"/>
    <dgm:cxn modelId="{6BE7E286-D1D6-477D-899F-D5EDDB9FF386}" type="presParOf" srcId="{18D53749-C3AB-4ADC-9B8D-05927B82DFC5}" destId="{169C977F-C280-49A5-A4A1-DA932E345445}" srcOrd="1" destOrd="0" presId="urn:microsoft.com/office/officeart/2005/8/layout/list1"/>
    <dgm:cxn modelId="{482E9071-D92E-4570-BDF3-DD98397B31FD}" type="presParOf" srcId="{91EE1C58-D645-4DF1-8258-FB9CED5B39C5}" destId="{30626833-2370-431E-A0CF-0CB1C8172C97}" srcOrd="9" destOrd="0" presId="urn:microsoft.com/office/officeart/2005/8/layout/list1"/>
    <dgm:cxn modelId="{1E9E640E-0BF3-4128-AAAE-F9FE8CC63E93}" type="presParOf" srcId="{91EE1C58-D645-4DF1-8258-FB9CED5B39C5}" destId="{3429A39D-8A85-4008-9DF1-351EA5E41DBA}" srcOrd="10" destOrd="0" presId="urn:microsoft.com/office/officeart/2005/8/layout/list1"/>
    <dgm:cxn modelId="{6974748C-95E2-4483-A535-9B6478E1F470}" type="presParOf" srcId="{91EE1C58-D645-4DF1-8258-FB9CED5B39C5}" destId="{05521943-A7BB-4A60-9154-B7AEE79F8370}" srcOrd="11" destOrd="0" presId="urn:microsoft.com/office/officeart/2005/8/layout/list1"/>
    <dgm:cxn modelId="{9A5CD90B-FF9D-40AA-9719-ABFCFDC710B6}" type="presParOf" srcId="{91EE1C58-D645-4DF1-8258-FB9CED5B39C5}" destId="{3C4F41A1-51F2-4C20-BF39-3254FE0D58F8}" srcOrd="12" destOrd="0" presId="urn:microsoft.com/office/officeart/2005/8/layout/list1"/>
    <dgm:cxn modelId="{99659B6F-355B-46EA-A0B9-2D85BFC53280}" type="presParOf" srcId="{3C4F41A1-51F2-4C20-BF39-3254FE0D58F8}" destId="{AC15D5C0-E6B4-427E-9E9E-5213D0366B48}" srcOrd="0" destOrd="0" presId="urn:microsoft.com/office/officeart/2005/8/layout/list1"/>
    <dgm:cxn modelId="{21F95779-395C-471F-8DCD-4EF2F52DC5BC}" type="presParOf" srcId="{3C4F41A1-51F2-4C20-BF39-3254FE0D58F8}" destId="{58C433E8-D0CB-4DDF-A8D7-750E1006417C}" srcOrd="1" destOrd="0" presId="urn:microsoft.com/office/officeart/2005/8/layout/list1"/>
    <dgm:cxn modelId="{C38A9C93-2C5C-44A4-9BEE-CDA761172BF3}" type="presParOf" srcId="{91EE1C58-D645-4DF1-8258-FB9CED5B39C5}" destId="{BA538403-FF84-44D8-9D73-B84113B55CE9}" srcOrd="13" destOrd="0" presId="urn:microsoft.com/office/officeart/2005/8/layout/list1"/>
    <dgm:cxn modelId="{CF0B0071-6493-420A-B196-983F3995F21E}" type="presParOf" srcId="{91EE1C58-D645-4DF1-8258-FB9CED5B39C5}" destId="{CEA2B1D4-F06D-41A8-84B9-E4EE59EC151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0FA4CF-3D55-4404-BF62-7AC41A53D9EE}"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7CC07754-D973-4239-9904-F55D8A7A5F4B}">
      <dgm:prSet phldrT="[Text]" custT="1"/>
      <dgm:spPr/>
      <dgm:t>
        <a:bodyPr/>
        <a:lstStyle/>
        <a:p>
          <a:pPr algn="ctr" rtl="1"/>
          <a:r>
            <a:rPr lang="fa-IR" sz="2400" b="1" dirty="0" smtClean="0">
              <a:cs typeface="B Nazanin" panose="00000400000000000000" pitchFamily="2" charset="-78"/>
            </a:rPr>
            <a:t>ثبت نوین و مکانیزه</a:t>
          </a:r>
          <a:endParaRPr lang="en-US" sz="2400" b="1" dirty="0">
            <a:cs typeface="B Nazanin" panose="00000400000000000000" pitchFamily="2" charset="-78"/>
          </a:endParaRPr>
        </a:p>
      </dgm:t>
    </dgm:pt>
    <dgm:pt modelId="{E1531995-3111-4F02-B1F5-71FD366BFDDD}" type="parTrans" cxnId="{29A6793C-CFDE-41F1-8AC5-6D6F6857A8C2}">
      <dgm:prSet/>
      <dgm:spPr/>
      <dgm:t>
        <a:bodyPr/>
        <a:lstStyle/>
        <a:p>
          <a:endParaRPr lang="en-US"/>
        </a:p>
      </dgm:t>
    </dgm:pt>
    <dgm:pt modelId="{E3155D8F-B9CF-4631-8700-DABDD2F1D387}" type="sibTrans" cxnId="{29A6793C-CFDE-41F1-8AC5-6D6F6857A8C2}">
      <dgm:prSet/>
      <dgm:spPr/>
      <dgm:t>
        <a:bodyPr/>
        <a:lstStyle/>
        <a:p>
          <a:endParaRPr lang="en-US"/>
        </a:p>
      </dgm:t>
    </dgm:pt>
    <dgm:pt modelId="{2E1FDAE4-38B1-4F68-9783-EF5C889FEBDF}">
      <dgm:prSet phldrT="[Text]" custT="1"/>
      <dgm:spPr/>
      <dgm:t>
        <a:bodyPr/>
        <a:lstStyle/>
        <a:p>
          <a:pPr algn="ctr" rtl="1"/>
          <a:r>
            <a:rPr lang="fa-IR" sz="2400" b="1" dirty="0" smtClean="0">
              <a:cs typeface="B Nazanin" panose="00000400000000000000" pitchFamily="2" charset="-78"/>
            </a:rPr>
            <a:t>معایب قوانین تعین تکلیف اراضی و ساختمانهای فاقد سند رسمی  </a:t>
          </a:r>
          <a:endParaRPr lang="en-US" sz="2400" b="1" dirty="0">
            <a:cs typeface="B Nazanin" panose="00000400000000000000" pitchFamily="2" charset="-78"/>
          </a:endParaRPr>
        </a:p>
      </dgm:t>
    </dgm:pt>
    <dgm:pt modelId="{99C34123-07E8-4752-BC77-54735C20896A}" type="parTrans" cxnId="{5FE7651F-E8BE-4AA1-9027-2EF4572398A8}">
      <dgm:prSet/>
      <dgm:spPr/>
      <dgm:t>
        <a:bodyPr/>
        <a:lstStyle/>
        <a:p>
          <a:endParaRPr lang="en-US"/>
        </a:p>
      </dgm:t>
    </dgm:pt>
    <dgm:pt modelId="{934DB383-AE6F-492B-B9BB-09B0D308C650}" type="sibTrans" cxnId="{5FE7651F-E8BE-4AA1-9027-2EF4572398A8}">
      <dgm:prSet/>
      <dgm:spPr/>
      <dgm:t>
        <a:bodyPr/>
        <a:lstStyle/>
        <a:p>
          <a:endParaRPr lang="en-US"/>
        </a:p>
      </dgm:t>
    </dgm:pt>
    <dgm:pt modelId="{F76CA951-3583-42AA-8309-DAEE4A60F29F}">
      <dgm:prSet phldrT="[Text]" custT="1"/>
      <dgm:spPr/>
      <dgm:t>
        <a:bodyPr/>
        <a:lstStyle/>
        <a:p>
          <a:pPr algn="ctr" rtl="1"/>
          <a:r>
            <a:rPr lang="fa-IR" sz="2400" b="1" dirty="0" smtClean="0">
              <a:cs typeface="B Nazanin" panose="00000400000000000000" pitchFamily="2" charset="-78"/>
            </a:rPr>
            <a:t>آسیب شناسی آگهی های ثبتی</a:t>
          </a:r>
          <a:endParaRPr lang="en-US" sz="2400" b="1" dirty="0">
            <a:cs typeface="B Nazanin" panose="00000400000000000000" pitchFamily="2" charset="-78"/>
          </a:endParaRPr>
        </a:p>
      </dgm:t>
    </dgm:pt>
    <dgm:pt modelId="{D6DF2699-0B06-445A-BEE5-51C8E06384F4}" type="parTrans" cxnId="{5486ED52-470E-4E26-9BE9-3D001AF3E8F9}">
      <dgm:prSet/>
      <dgm:spPr/>
      <dgm:t>
        <a:bodyPr/>
        <a:lstStyle/>
        <a:p>
          <a:endParaRPr lang="en-US"/>
        </a:p>
      </dgm:t>
    </dgm:pt>
    <dgm:pt modelId="{F982C957-2B51-4838-8A1F-7DA491CEA104}" type="sibTrans" cxnId="{5486ED52-470E-4E26-9BE9-3D001AF3E8F9}">
      <dgm:prSet/>
      <dgm:spPr/>
      <dgm:t>
        <a:bodyPr/>
        <a:lstStyle/>
        <a:p>
          <a:endParaRPr lang="en-US"/>
        </a:p>
      </dgm:t>
    </dgm:pt>
    <dgm:pt modelId="{5D9A721F-03EB-4367-A5F6-7AF961D1FF5F}">
      <dgm:prSet phldrT="[Text]" custT="1"/>
      <dgm:spPr/>
      <dgm:t>
        <a:bodyPr/>
        <a:lstStyle/>
        <a:p>
          <a:pPr algn="ctr" rtl="1"/>
          <a:r>
            <a:rPr lang="fa-IR" sz="2400" b="1" dirty="0" smtClean="0">
              <a:cs typeface="B Nazanin" panose="00000400000000000000" pitchFamily="2" charset="-78"/>
            </a:rPr>
            <a:t>نگاهی به بوروکراسی اداری ثبت </a:t>
          </a:r>
          <a:endParaRPr lang="en-US" sz="2400" b="1" dirty="0">
            <a:cs typeface="B Nazanin" panose="00000400000000000000" pitchFamily="2" charset="-78"/>
          </a:endParaRPr>
        </a:p>
      </dgm:t>
    </dgm:pt>
    <dgm:pt modelId="{89E6B034-38B6-4E38-BD8E-689578B411FA}" type="parTrans" cxnId="{9B17387E-77B3-4A82-8E60-61249A74F67F}">
      <dgm:prSet/>
      <dgm:spPr/>
      <dgm:t>
        <a:bodyPr/>
        <a:lstStyle/>
        <a:p>
          <a:endParaRPr lang="en-US"/>
        </a:p>
      </dgm:t>
    </dgm:pt>
    <dgm:pt modelId="{ED797046-E293-4859-B49B-8F809DE25B59}" type="sibTrans" cxnId="{9B17387E-77B3-4A82-8E60-61249A74F67F}">
      <dgm:prSet/>
      <dgm:spPr/>
      <dgm:t>
        <a:bodyPr/>
        <a:lstStyle/>
        <a:p>
          <a:endParaRPr lang="en-US"/>
        </a:p>
      </dgm:t>
    </dgm:pt>
    <dgm:pt modelId="{6F811C70-F677-4A94-8B18-D1B8F1565F53}">
      <dgm:prSet phldrT="[Text]" custT="1"/>
      <dgm:spPr/>
      <dgm:t>
        <a:bodyPr/>
        <a:lstStyle/>
        <a:p>
          <a:pPr algn="ctr" rtl="1"/>
          <a:r>
            <a:rPr lang="fa-IR" sz="2400" b="1" dirty="0" smtClean="0">
              <a:cs typeface="B Nazanin" panose="00000400000000000000" pitchFamily="2" charset="-78"/>
            </a:rPr>
            <a:t>بررسی وشناخت وظایف ثبت   </a:t>
          </a:r>
          <a:endParaRPr lang="en-US" sz="2400" b="1" dirty="0">
            <a:cs typeface="B Nazanin" panose="00000400000000000000" pitchFamily="2" charset="-78"/>
          </a:endParaRPr>
        </a:p>
      </dgm:t>
    </dgm:pt>
    <dgm:pt modelId="{0478B01F-71E9-4184-9A09-4C158C90BECA}" type="parTrans" cxnId="{7ED71CD9-E154-4CB7-822E-4A483F65FAD3}">
      <dgm:prSet/>
      <dgm:spPr/>
      <dgm:t>
        <a:bodyPr/>
        <a:lstStyle/>
        <a:p>
          <a:endParaRPr lang="en-US"/>
        </a:p>
      </dgm:t>
    </dgm:pt>
    <dgm:pt modelId="{362482A0-D412-4BED-BA62-6CC613666C08}" type="sibTrans" cxnId="{7ED71CD9-E154-4CB7-822E-4A483F65FAD3}">
      <dgm:prSet/>
      <dgm:spPr/>
      <dgm:t>
        <a:bodyPr/>
        <a:lstStyle/>
        <a:p>
          <a:endParaRPr lang="en-US"/>
        </a:p>
      </dgm:t>
    </dgm:pt>
    <dgm:pt modelId="{A936C943-9A5F-4C72-9034-CFCBC89AB15D}">
      <dgm:prSet phldrT="[Text]" custT="1"/>
      <dgm:spPr/>
      <dgm:t>
        <a:bodyPr/>
        <a:lstStyle/>
        <a:p>
          <a:pPr algn="ctr" rtl="1"/>
          <a:r>
            <a:rPr lang="fa-IR" sz="2400" b="1" dirty="0" smtClean="0">
              <a:cs typeface="B Nazanin" panose="00000400000000000000" pitchFamily="2" charset="-78"/>
            </a:rPr>
            <a:t>بررسی ساختار ثبت در عصر حاظر</a:t>
          </a:r>
          <a:endParaRPr lang="en-US" sz="2400" b="1" dirty="0">
            <a:cs typeface="B Nazanin" panose="00000400000000000000" pitchFamily="2" charset="-78"/>
          </a:endParaRPr>
        </a:p>
      </dgm:t>
    </dgm:pt>
    <dgm:pt modelId="{40CAA91A-7BDE-4A8A-9F87-287DD73B194C}" type="parTrans" cxnId="{101D19EA-BC69-4D76-8498-3AAEDAD29E38}">
      <dgm:prSet/>
      <dgm:spPr/>
      <dgm:t>
        <a:bodyPr/>
        <a:lstStyle/>
        <a:p>
          <a:endParaRPr lang="en-US"/>
        </a:p>
      </dgm:t>
    </dgm:pt>
    <dgm:pt modelId="{B305D467-8867-42AD-8864-1419C057E8CB}" type="sibTrans" cxnId="{101D19EA-BC69-4D76-8498-3AAEDAD29E38}">
      <dgm:prSet/>
      <dgm:spPr/>
      <dgm:t>
        <a:bodyPr/>
        <a:lstStyle/>
        <a:p>
          <a:endParaRPr lang="en-US"/>
        </a:p>
      </dgm:t>
    </dgm:pt>
    <dgm:pt modelId="{3109EC79-68F3-47B8-8675-DBC62D3FF650}">
      <dgm:prSet phldrT="[Text]" custT="1"/>
      <dgm:spPr/>
      <dgm:t>
        <a:bodyPr/>
        <a:lstStyle/>
        <a:p>
          <a:pPr algn="ctr" rtl="1"/>
          <a:r>
            <a:rPr lang="fa-IR" sz="2400" b="1" dirty="0" smtClean="0">
              <a:cs typeface="B Nazanin" panose="00000400000000000000" pitchFamily="2" charset="-78"/>
            </a:rPr>
            <a:t>معایب سیستم در قسمت دفتر املاک</a:t>
          </a:r>
          <a:endParaRPr lang="en-US" sz="2400" b="1" dirty="0">
            <a:cs typeface="B Nazanin" panose="00000400000000000000" pitchFamily="2" charset="-78"/>
          </a:endParaRPr>
        </a:p>
      </dgm:t>
    </dgm:pt>
    <dgm:pt modelId="{CDA38FDC-E281-4102-A0D5-3D3D720A7767}" type="parTrans" cxnId="{EF78E669-8134-4777-93FA-3CE9D74D6A8F}">
      <dgm:prSet/>
      <dgm:spPr/>
      <dgm:t>
        <a:bodyPr/>
        <a:lstStyle/>
        <a:p>
          <a:endParaRPr lang="en-US"/>
        </a:p>
      </dgm:t>
    </dgm:pt>
    <dgm:pt modelId="{3575F448-3DE0-49D9-9E73-4E1419996383}" type="sibTrans" cxnId="{EF78E669-8134-4777-93FA-3CE9D74D6A8F}">
      <dgm:prSet/>
      <dgm:spPr/>
      <dgm:t>
        <a:bodyPr/>
        <a:lstStyle/>
        <a:p>
          <a:endParaRPr lang="en-US"/>
        </a:p>
      </dgm:t>
    </dgm:pt>
    <dgm:pt modelId="{97260AD1-6F69-45DE-8362-AAC0FA25B038}">
      <dgm:prSet phldrT="[Text]" custT="1"/>
      <dgm:spPr/>
      <dgm:t>
        <a:bodyPr/>
        <a:lstStyle/>
        <a:p>
          <a:pPr algn="ctr" rtl="1"/>
          <a:r>
            <a:rPr lang="fa-IR" sz="2400" b="1" dirty="0" smtClean="0">
              <a:cs typeface="B Nazanin" panose="00000400000000000000" pitchFamily="2" charset="-78"/>
            </a:rPr>
            <a:t>معایب سیستم در قسمت دفترخانه اسناد رسمی</a:t>
          </a:r>
          <a:endParaRPr lang="en-US" sz="2400" b="1" dirty="0">
            <a:cs typeface="B Nazanin" panose="00000400000000000000" pitchFamily="2" charset="-78"/>
          </a:endParaRPr>
        </a:p>
      </dgm:t>
    </dgm:pt>
    <dgm:pt modelId="{420D2097-568A-4238-981F-C44CC736F91E}" type="parTrans" cxnId="{25E43BE0-CB5C-4654-AF0F-DDC517BEF8C5}">
      <dgm:prSet/>
      <dgm:spPr/>
      <dgm:t>
        <a:bodyPr/>
        <a:lstStyle/>
        <a:p>
          <a:endParaRPr lang="en-US"/>
        </a:p>
      </dgm:t>
    </dgm:pt>
    <dgm:pt modelId="{91C6826C-5B8F-45E3-8EC0-8330E350B5C2}" type="sibTrans" cxnId="{25E43BE0-CB5C-4654-AF0F-DDC517BEF8C5}">
      <dgm:prSet/>
      <dgm:spPr/>
      <dgm:t>
        <a:bodyPr/>
        <a:lstStyle/>
        <a:p>
          <a:endParaRPr lang="en-US"/>
        </a:p>
      </dgm:t>
    </dgm:pt>
    <dgm:pt modelId="{CAC8A45B-65C3-4368-9E4C-5B9B6FEFE9B0}" type="pres">
      <dgm:prSet presAssocID="{E30FA4CF-3D55-4404-BF62-7AC41A53D9EE}" presName="linear" presStyleCnt="0">
        <dgm:presLayoutVars>
          <dgm:dir/>
          <dgm:animLvl val="lvl"/>
          <dgm:resizeHandles val="exact"/>
        </dgm:presLayoutVars>
      </dgm:prSet>
      <dgm:spPr/>
      <dgm:t>
        <a:bodyPr/>
        <a:lstStyle/>
        <a:p>
          <a:endParaRPr lang="en-US"/>
        </a:p>
      </dgm:t>
    </dgm:pt>
    <dgm:pt modelId="{30B6FF65-E175-4F87-9A70-7519B524F402}" type="pres">
      <dgm:prSet presAssocID="{A936C943-9A5F-4C72-9034-CFCBC89AB15D}" presName="parentLin" presStyleCnt="0"/>
      <dgm:spPr/>
      <dgm:t>
        <a:bodyPr/>
        <a:lstStyle/>
        <a:p>
          <a:endParaRPr lang="en-US"/>
        </a:p>
      </dgm:t>
    </dgm:pt>
    <dgm:pt modelId="{9A9E7F65-CB73-43E5-9590-362032877E2E}" type="pres">
      <dgm:prSet presAssocID="{A936C943-9A5F-4C72-9034-CFCBC89AB15D}" presName="parentLeftMargin" presStyleLbl="node1" presStyleIdx="0" presStyleCnt="8"/>
      <dgm:spPr/>
      <dgm:t>
        <a:bodyPr/>
        <a:lstStyle/>
        <a:p>
          <a:endParaRPr lang="en-US"/>
        </a:p>
      </dgm:t>
    </dgm:pt>
    <dgm:pt modelId="{B5B36D8E-18FD-40B1-B285-56A1157F460A}" type="pres">
      <dgm:prSet presAssocID="{A936C943-9A5F-4C72-9034-CFCBC89AB15D}" presName="parentText" presStyleLbl="node1" presStyleIdx="0" presStyleCnt="8" custScaleX="128390" custScaleY="119262" custLinFactNeighborX="-7010">
        <dgm:presLayoutVars>
          <dgm:chMax val="0"/>
          <dgm:bulletEnabled val="1"/>
        </dgm:presLayoutVars>
      </dgm:prSet>
      <dgm:spPr/>
      <dgm:t>
        <a:bodyPr/>
        <a:lstStyle/>
        <a:p>
          <a:endParaRPr lang="en-US"/>
        </a:p>
      </dgm:t>
    </dgm:pt>
    <dgm:pt modelId="{F9DA0FE7-CC64-4110-A8B5-6EA9A8377046}" type="pres">
      <dgm:prSet presAssocID="{A936C943-9A5F-4C72-9034-CFCBC89AB15D}" presName="negativeSpace" presStyleCnt="0"/>
      <dgm:spPr/>
      <dgm:t>
        <a:bodyPr/>
        <a:lstStyle/>
        <a:p>
          <a:endParaRPr lang="en-US"/>
        </a:p>
      </dgm:t>
    </dgm:pt>
    <dgm:pt modelId="{13920525-13F0-4084-8220-7ED430B94024}" type="pres">
      <dgm:prSet presAssocID="{A936C943-9A5F-4C72-9034-CFCBC89AB15D}" presName="childText" presStyleLbl="conFgAcc1" presStyleIdx="0" presStyleCnt="8">
        <dgm:presLayoutVars>
          <dgm:bulletEnabled val="1"/>
        </dgm:presLayoutVars>
      </dgm:prSet>
      <dgm:spPr/>
      <dgm:t>
        <a:bodyPr/>
        <a:lstStyle/>
        <a:p>
          <a:endParaRPr lang="en-US"/>
        </a:p>
      </dgm:t>
    </dgm:pt>
    <dgm:pt modelId="{E561A21D-0173-4BF9-91F8-0831C9885D88}" type="pres">
      <dgm:prSet presAssocID="{B305D467-8867-42AD-8864-1419C057E8CB}" presName="spaceBetweenRectangles" presStyleCnt="0"/>
      <dgm:spPr/>
      <dgm:t>
        <a:bodyPr/>
        <a:lstStyle/>
        <a:p>
          <a:endParaRPr lang="en-US"/>
        </a:p>
      </dgm:t>
    </dgm:pt>
    <dgm:pt modelId="{2D079B4F-69E3-4745-AA5E-52E9FCFC392A}" type="pres">
      <dgm:prSet presAssocID="{6F811C70-F677-4A94-8B18-D1B8F1565F53}" presName="parentLin" presStyleCnt="0"/>
      <dgm:spPr/>
      <dgm:t>
        <a:bodyPr/>
        <a:lstStyle/>
        <a:p>
          <a:endParaRPr lang="en-US"/>
        </a:p>
      </dgm:t>
    </dgm:pt>
    <dgm:pt modelId="{3C4719E6-DE81-4FD7-85BF-C38B31395B0C}" type="pres">
      <dgm:prSet presAssocID="{6F811C70-F677-4A94-8B18-D1B8F1565F53}" presName="parentLeftMargin" presStyleLbl="node1" presStyleIdx="0" presStyleCnt="8"/>
      <dgm:spPr/>
      <dgm:t>
        <a:bodyPr/>
        <a:lstStyle/>
        <a:p>
          <a:endParaRPr lang="en-US"/>
        </a:p>
      </dgm:t>
    </dgm:pt>
    <dgm:pt modelId="{590E6290-BC76-40AE-8210-56A2993A8DD5}" type="pres">
      <dgm:prSet presAssocID="{6F811C70-F677-4A94-8B18-D1B8F1565F53}" presName="parentText" presStyleLbl="node1" presStyleIdx="1" presStyleCnt="8" custScaleX="128390" custScaleY="119262" custLinFactNeighborX="-7010">
        <dgm:presLayoutVars>
          <dgm:chMax val="0"/>
          <dgm:bulletEnabled val="1"/>
        </dgm:presLayoutVars>
      </dgm:prSet>
      <dgm:spPr/>
      <dgm:t>
        <a:bodyPr/>
        <a:lstStyle/>
        <a:p>
          <a:endParaRPr lang="en-US"/>
        </a:p>
      </dgm:t>
    </dgm:pt>
    <dgm:pt modelId="{398FC7DB-BF8D-4F5F-8632-4FA505E1AF4E}" type="pres">
      <dgm:prSet presAssocID="{6F811C70-F677-4A94-8B18-D1B8F1565F53}" presName="negativeSpace" presStyleCnt="0"/>
      <dgm:spPr/>
      <dgm:t>
        <a:bodyPr/>
        <a:lstStyle/>
        <a:p>
          <a:endParaRPr lang="en-US"/>
        </a:p>
      </dgm:t>
    </dgm:pt>
    <dgm:pt modelId="{B046E39F-EB1B-4A35-981D-78102BE5D343}" type="pres">
      <dgm:prSet presAssocID="{6F811C70-F677-4A94-8B18-D1B8F1565F53}" presName="childText" presStyleLbl="conFgAcc1" presStyleIdx="1" presStyleCnt="8">
        <dgm:presLayoutVars>
          <dgm:bulletEnabled val="1"/>
        </dgm:presLayoutVars>
      </dgm:prSet>
      <dgm:spPr/>
      <dgm:t>
        <a:bodyPr/>
        <a:lstStyle/>
        <a:p>
          <a:endParaRPr lang="en-US"/>
        </a:p>
      </dgm:t>
    </dgm:pt>
    <dgm:pt modelId="{CF690EA8-17BC-47FF-93D0-160B06C89233}" type="pres">
      <dgm:prSet presAssocID="{362482A0-D412-4BED-BA62-6CC613666C08}" presName="spaceBetweenRectangles" presStyleCnt="0"/>
      <dgm:spPr/>
      <dgm:t>
        <a:bodyPr/>
        <a:lstStyle/>
        <a:p>
          <a:endParaRPr lang="en-US"/>
        </a:p>
      </dgm:t>
    </dgm:pt>
    <dgm:pt modelId="{2C9A1407-4F55-4704-B688-2D4B4C000758}" type="pres">
      <dgm:prSet presAssocID="{5D9A721F-03EB-4367-A5F6-7AF961D1FF5F}" presName="parentLin" presStyleCnt="0"/>
      <dgm:spPr/>
      <dgm:t>
        <a:bodyPr/>
        <a:lstStyle/>
        <a:p>
          <a:endParaRPr lang="en-US"/>
        </a:p>
      </dgm:t>
    </dgm:pt>
    <dgm:pt modelId="{93890931-9802-49BD-9FA4-E25BC2A629ED}" type="pres">
      <dgm:prSet presAssocID="{5D9A721F-03EB-4367-A5F6-7AF961D1FF5F}" presName="parentLeftMargin" presStyleLbl="node1" presStyleIdx="1" presStyleCnt="8"/>
      <dgm:spPr/>
      <dgm:t>
        <a:bodyPr/>
        <a:lstStyle/>
        <a:p>
          <a:endParaRPr lang="en-US"/>
        </a:p>
      </dgm:t>
    </dgm:pt>
    <dgm:pt modelId="{D18A1A25-D10B-4D8A-8D05-5B8C10764ADC}" type="pres">
      <dgm:prSet presAssocID="{5D9A721F-03EB-4367-A5F6-7AF961D1FF5F}" presName="parentText" presStyleLbl="node1" presStyleIdx="2" presStyleCnt="8" custScaleX="128390" custScaleY="119262" custLinFactNeighborX="-7010">
        <dgm:presLayoutVars>
          <dgm:chMax val="0"/>
          <dgm:bulletEnabled val="1"/>
        </dgm:presLayoutVars>
      </dgm:prSet>
      <dgm:spPr/>
      <dgm:t>
        <a:bodyPr/>
        <a:lstStyle/>
        <a:p>
          <a:endParaRPr lang="en-US"/>
        </a:p>
      </dgm:t>
    </dgm:pt>
    <dgm:pt modelId="{13761C97-C2FD-470B-A349-1F81D5B19F8E}" type="pres">
      <dgm:prSet presAssocID="{5D9A721F-03EB-4367-A5F6-7AF961D1FF5F}" presName="negativeSpace" presStyleCnt="0"/>
      <dgm:spPr/>
      <dgm:t>
        <a:bodyPr/>
        <a:lstStyle/>
        <a:p>
          <a:endParaRPr lang="en-US"/>
        </a:p>
      </dgm:t>
    </dgm:pt>
    <dgm:pt modelId="{F1C8341A-B39C-4781-AE54-B2E6D794B20A}" type="pres">
      <dgm:prSet presAssocID="{5D9A721F-03EB-4367-A5F6-7AF961D1FF5F}" presName="childText" presStyleLbl="conFgAcc1" presStyleIdx="2" presStyleCnt="8">
        <dgm:presLayoutVars>
          <dgm:bulletEnabled val="1"/>
        </dgm:presLayoutVars>
      </dgm:prSet>
      <dgm:spPr/>
      <dgm:t>
        <a:bodyPr/>
        <a:lstStyle/>
        <a:p>
          <a:endParaRPr lang="en-US"/>
        </a:p>
      </dgm:t>
    </dgm:pt>
    <dgm:pt modelId="{F2F3AA6D-6AFD-4FC1-9907-6B0637FC03D0}" type="pres">
      <dgm:prSet presAssocID="{ED797046-E293-4859-B49B-8F809DE25B59}" presName="spaceBetweenRectangles" presStyleCnt="0"/>
      <dgm:spPr/>
      <dgm:t>
        <a:bodyPr/>
        <a:lstStyle/>
        <a:p>
          <a:endParaRPr lang="en-US"/>
        </a:p>
      </dgm:t>
    </dgm:pt>
    <dgm:pt modelId="{22755873-3875-445A-B62A-17836712E0BB}" type="pres">
      <dgm:prSet presAssocID="{F76CA951-3583-42AA-8309-DAEE4A60F29F}" presName="parentLin" presStyleCnt="0"/>
      <dgm:spPr/>
      <dgm:t>
        <a:bodyPr/>
        <a:lstStyle/>
        <a:p>
          <a:endParaRPr lang="en-US"/>
        </a:p>
      </dgm:t>
    </dgm:pt>
    <dgm:pt modelId="{679AD029-FE51-496C-AA95-3830172F9CEB}" type="pres">
      <dgm:prSet presAssocID="{F76CA951-3583-42AA-8309-DAEE4A60F29F}" presName="parentLeftMargin" presStyleLbl="node1" presStyleIdx="2" presStyleCnt="8"/>
      <dgm:spPr/>
      <dgm:t>
        <a:bodyPr/>
        <a:lstStyle/>
        <a:p>
          <a:endParaRPr lang="en-US"/>
        </a:p>
      </dgm:t>
    </dgm:pt>
    <dgm:pt modelId="{CA27ADD6-7BED-42C9-BB27-A265676A8AB9}" type="pres">
      <dgm:prSet presAssocID="{F76CA951-3583-42AA-8309-DAEE4A60F29F}" presName="parentText" presStyleLbl="node1" presStyleIdx="3" presStyleCnt="8" custScaleX="128390" custScaleY="119262" custLinFactNeighborX="-7010">
        <dgm:presLayoutVars>
          <dgm:chMax val="0"/>
          <dgm:bulletEnabled val="1"/>
        </dgm:presLayoutVars>
      </dgm:prSet>
      <dgm:spPr/>
      <dgm:t>
        <a:bodyPr/>
        <a:lstStyle/>
        <a:p>
          <a:endParaRPr lang="en-US"/>
        </a:p>
      </dgm:t>
    </dgm:pt>
    <dgm:pt modelId="{53EE26DD-49A5-4543-9212-E8EB38104E38}" type="pres">
      <dgm:prSet presAssocID="{F76CA951-3583-42AA-8309-DAEE4A60F29F}" presName="negativeSpace" presStyleCnt="0"/>
      <dgm:spPr/>
      <dgm:t>
        <a:bodyPr/>
        <a:lstStyle/>
        <a:p>
          <a:endParaRPr lang="en-US"/>
        </a:p>
      </dgm:t>
    </dgm:pt>
    <dgm:pt modelId="{30972450-5B99-40C5-9C8A-C87D89C74218}" type="pres">
      <dgm:prSet presAssocID="{F76CA951-3583-42AA-8309-DAEE4A60F29F}" presName="childText" presStyleLbl="conFgAcc1" presStyleIdx="3" presStyleCnt="8">
        <dgm:presLayoutVars>
          <dgm:bulletEnabled val="1"/>
        </dgm:presLayoutVars>
      </dgm:prSet>
      <dgm:spPr/>
      <dgm:t>
        <a:bodyPr/>
        <a:lstStyle/>
        <a:p>
          <a:endParaRPr lang="en-US"/>
        </a:p>
      </dgm:t>
    </dgm:pt>
    <dgm:pt modelId="{320D84D2-D03F-458A-BE5D-C102CDE64F0B}" type="pres">
      <dgm:prSet presAssocID="{F982C957-2B51-4838-8A1F-7DA491CEA104}" presName="spaceBetweenRectangles" presStyleCnt="0"/>
      <dgm:spPr/>
      <dgm:t>
        <a:bodyPr/>
        <a:lstStyle/>
        <a:p>
          <a:endParaRPr lang="en-US"/>
        </a:p>
      </dgm:t>
    </dgm:pt>
    <dgm:pt modelId="{956E8D68-601F-475E-984D-A0B0B2CC73A6}" type="pres">
      <dgm:prSet presAssocID="{7CC07754-D973-4239-9904-F55D8A7A5F4B}" presName="parentLin" presStyleCnt="0"/>
      <dgm:spPr/>
      <dgm:t>
        <a:bodyPr/>
        <a:lstStyle/>
        <a:p>
          <a:endParaRPr lang="en-US"/>
        </a:p>
      </dgm:t>
    </dgm:pt>
    <dgm:pt modelId="{5C115181-CEDB-4B72-ADFF-02F2E383B9A3}" type="pres">
      <dgm:prSet presAssocID="{7CC07754-D973-4239-9904-F55D8A7A5F4B}" presName="parentLeftMargin" presStyleLbl="node1" presStyleIdx="3" presStyleCnt="8"/>
      <dgm:spPr/>
      <dgm:t>
        <a:bodyPr/>
        <a:lstStyle/>
        <a:p>
          <a:endParaRPr lang="en-US"/>
        </a:p>
      </dgm:t>
    </dgm:pt>
    <dgm:pt modelId="{666D9AB6-FC5F-40AB-8CC7-8501C84A2289}" type="pres">
      <dgm:prSet presAssocID="{7CC07754-D973-4239-9904-F55D8A7A5F4B}" presName="parentText" presStyleLbl="node1" presStyleIdx="4" presStyleCnt="8" custScaleX="128390" custScaleY="119262" custLinFactNeighborX="-7010">
        <dgm:presLayoutVars>
          <dgm:chMax val="0"/>
          <dgm:bulletEnabled val="1"/>
        </dgm:presLayoutVars>
      </dgm:prSet>
      <dgm:spPr/>
      <dgm:t>
        <a:bodyPr/>
        <a:lstStyle/>
        <a:p>
          <a:endParaRPr lang="en-US"/>
        </a:p>
      </dgm:t>
    </dgm:pt>
    <dgm:pt modelId="{F398FDCA-182E-46D3-9B73-E3BEF702974A}" type="pres">
      <dgm:prSet presAssocID="{7CC07754-D973-4239-9904-F55D8A7A5F4B}" presName="negativeSpace" presStyleCnt="0"/>
      <dgm:spPr/>
      <dgm:t>
        <a:bodyPr/>
        <a:lstStyle/>
        <a:p>
          <a:endParaRPr lang="en-US"/>
        </a:p>
      </dgm:t>
    </dgm:pt>
    <dgm:pt modelId="{0BDC1E27-D384-44B2-A695-4CAAA5DE3B6F}" type="pres">
      <dgm:prSet presAssocID="{7CC07754-D973-4239-9904-F55D8A7A5F4B}" presName="childText" presStyleLbl="conFgAcc1" presStyleIdx="4" presStyleCnt="8">
        <dgm:presLayoutVars>
          <dgm:bulletEnabled val="1"/>
        </dgm:presLayoutVars>
      </dgm:prSet>
      <dgm:spPr/>
      <dgm:t>
        <a:bodyPr/>
        <a:lstStyle/>
        <a:p>
          <a:endParaRPr lang="en-US"/>
        </a:p>
      </dgm:t>
    </dgm:pt>
    <dgm:pt modelId="{B76C23DE-7C4D-44F1-B67A-B72A753438F2}" type="pres">
      <dgm:prSet presAssocID="{E3155D8F-B9CF-4631-8700-DABDD2F1D387}" presName="spaceBetweenRectangles" presStyleCnt="0"/>
      <dgm:spPr/>
      <dgm:t>
        <a:bodyPr/>
        <a:lstStyle/>
        <a:p>
          <a:endParaRPr lang="en-US"/>
        </a:p>
      </dgm:t>
    </dgm:pt>
    <dgm:pt modelId="{3B0C70DF-71BA-42A8-8C92-2A53AC4CAFD9}" type="pres">
      <dgm:prSet presAssocID="{2E1FDAE4-38B1-4F68-9783-EF5C889FEBDF}" presName="parentLin" presStyleCnt="0"/>
      <dgm:spPr/>
      <dgm:t>
        <a:bodyPr/>
        <a:lstStyle/>
        <a:p>
          <a:endParaRPr lang="en-US"/>
        </a:p>
      </dgm:t>
    </dgm:pt>
    <dgm:pt modelId="{4B6154B9-4BBB-4CDC-8773-B1F43C91E744}" type="pres">
      <dgm:prSet presAssocID="{2E1FDAE4-38B1-4F68-9783-EF5C889FEBDF}" presName="parentLeftMargin" presStyleLbl="node1" presStyleIdx="4" presStyleCnt="8"/>
      <dgm:spPr/>
      <dgm:t>
        <a:bodyPr/>
        <a:lstStyle/>
        <a:p>
          <a:endParaRPr lang="en-US"/>
        </a:p>
      </dgm:t>
    </dgm:pt>
    <dgm:pt modelId="{04313E17-FAB8-4F20-A81C-81450568AE3A}" type="pres">
      <dgm:prSet presAssocID="{2E1FDAE4-38B1-4F68-9783-EF5C889FEBDF}" presName="parentText" presStyleLbl="node1" presStyleIdx="5" presStyleCnt="8" custScaleX="128390" custScaleY="119262" custLinFactNeighborX="-7010">
        <dgm:presLayoutVars>
          <dgm:chMax val="0"/>
          <dgm:bulletEnabled val="1"/>
        </dgm:presLayoutVars>
      </dgm:prSet>
      <dgm:spPr/>
      <dgm:t>
        <a:bodyPr/>
        <a:lstStyle/>
        <a:p>
          <a:endParaRPr lang="en-US"/>
        </a:p>
      </dgm:t>
    </dgm:pt>
    <dgm:pt modelId="{70B9D939-A865-4F09-8267-9DCCCE19C3E1}" type="pres">
      <dgm:prSet presAssocID="{2E1FDAE4-38B1-4F68-9783-EF5C889FEBDF}" presName="negativeSpace" presStyleCnt="0"/>
      <dgm:spPr/>
      <dgm:t>
        <a:bodyPr/>
        <a:lstStyle/>
        <a:p>
          <a:endParaRPr lang="en-US"/>
        </a:p>
      </dgm:t>
    </dgm:pt>
    <dgm:pt modelId="{4300FEC9-41BA-4E84-8D9A-F3FE7C6CEC88}" type="pres">
      <dgm:prSet presAssocID="{2E1FDAE4-38B1-4F68-9783-EF5C889FEBDF}" presName="childText" presStyleLbl="conFgAcc1" presStyleIdx="5" presStyleCnt="8">
        <dgm:presLayoutVars>
          <dgm:bulletEnabled val="1"/>
        </dgm:presLayoutVars>
      </dgm:prSet>
      <dgm:spPr/>
      <dgm:t>
        <a:bodyPr/>
        <a:lstStyle/>
        <a:p>
          <a:endParaRPr lang="en-US"/>
        </a:p>
      </dgm:t>
    </dgm:pt>
    <dgm:pt modelId="{E8AA0D81-EA2E-49D8-8ADD-0EE265FCDDF4}" type="pres">
      <dgm:prSet presAssocID="{934DB383-AE6F-492B-B9BB-09B0D308C650}" presName="spaceBetweenRectangles" presStyleCnt="0"/>
      <dgm:spPr/>
    </dgm:pt>
    <dgm:pt modelId="{A762FCBD-2AC1-4D5F-BD31-1CBB65567670}" type="pres">
      <dgm:prSet presAssocID="{3109EC79-68F3-47B8-8675-DBC62D3FF650}" presName="parentLin" presStyleCnt="0"/>
      <dgm:spPr/>
    </dgm:pt>
    <dgm:pt modelId="{B443C52A-3484-4B2C-B1B4-F71ADC30EC2E}" type="pres">
      <dgm:prSet presAssocID="{3109EC79-68F3-47B8-8675-DBC62D3FF650}" presName="parentLeftMargin" presStyleLbl="node1" presStyleIdx="5" presStyleCnt="8" custLinFactX="8689" custLinFactNeighborX="100000"/>
      <dgm:spPr/>
      <dgm:t>
        <a:bodyPr/>
        <a:lstStyle/>
        <a:p>
          <a:endParaRPr lang="en-US"/>
        </a:p>
      </dgm:t>
    </dgm:pt>
    <dgm:pt modelId="{A059AA83-8BE7-40ED-B80B-A31645203007}" type="pres">
      <dgm:prSet presAssocID="{3109EC79-68F3-47B8-8675-DBC62D3FF650}" presName="parentText" presStyleLbl="node1" presStyleIdx="6" presStyleCnt="8" custScaleX="128390" custScaleY="119262" custLinFactNeighborX="-7010" custLinFactNeighborY="14448">
        <dgm:presLayoutVars>
          <dgm:chMax val="0"/>
          <dgm:bulletEnabled val="1"/>
        </dgm:presLayoutVars>
      </dgm:prSet>
      <dgm:spPr/>
      <dgm:t>
        <a:bodyPr/>
        <a:lstStyle/>
        <a:p>
          <a:endParaRPr lang="en-US"/>
        </a:p>
      </dgm:t>
    </dgm:pt>
    <dgm:pt modelId="{C91C340A-4F95-4633-AE79-37D70AE6EC9C}" type="pres">
      <dgm:prSet presAssocID="{3109EC79-68F3-47B8-8675-DBC62D3FF650}" presName="negativeSpace" presStyleCnt="0"/>
      <dgm:spPr/>
    </dgm:pt>
    <dgm:pt modelId="{825AE45F-B8D6-44D2-9E65-E16184AFFA19}" type="pres">
      <dgm:prSet presAssocID="{3109EC79-68F3-47B8-8675-DBC62D3FF650}" presName="childText" presStyleLbl="conFgAcc1" presStyleIdx="6" presStyleCnt="8">
        <dgm:presLayoutVars>
          <dgm:bulletEnabled val="1"/>
        </dgm:presLayoutVars>
      </dgm:prSet>
      <dgm:spPr/>
    </dgm:pt>
    <dgm:pt modelId="{E739A132-5C11-4399-9F07-E6016FF39042}" type="pres">
      <dgm:prSet presAssocID="{3575F448-3DE0-49D9-9E73-4E1419996383}" presName="spaceBetweenRectangles" presStyleCnt="0"/>
      <dgm:spPr/>
    </dgm:pt>
    <dgm:pt modelId="{A1AF606E-B10B-48DE-9E59-7A6B62570744}" type="pres">
      <dgm:prSet presAssocID="{97260AD1-6F69-45DE-8362-AAC0FA25B038}" presName="parentLin" presStyleCnt="0"/>
      <dgm:spPr/>
    </dgm:pt>
    <dgm:pt modelId="{02224E13-A42F-4E01-9482-CBCBCECC4EFE}" type="pres">
      <dgm:prSet presAssocID="{97260AD1-6F69-45DE-8362-AAC0FA25B038}" presName="parentLeftMargin" presStyleLbl="node1" presStyleIdx="6" presStyleCnt="8" custLinFactX="9206" custLinFactNeighborX="100000" custLinFactNeighborY="14448"/>
      <dgm:spPr/>
      <dgm:t>
        <a:bodyPr/>
        <a:lstStyle/>
        <a:p>
          <a:endParaRPr lang="en-US"/>
        </a:p>
      </dgm:t>
    </dgm:pt>
    <dgm:pt modelId="{D4B75169-1863-4B36-A5FB-EB92FBA21A55}" type="pres">
      <dgm:prSet presAssocID="{97260AD1-6F69-45DE-8362-AAC0FA25B038}" presName="parentText" presStyleLbl="node1" presStyleIdx="7" presStyleCnt="8" custScaleX="128390" custScaleY="119262" custLinFactNeighborX="-7010" custLinFactNeighborY="-6604">
        <dgm:presLayoutVars>
          <dgm:chMax val="0"/>
          <dgm:bulletEnabled val="1"/>
        </dgm:presLayoutVars>
      </dgm:prSet>
      <dgm:spPr/>
      <dgm:t>
        <a:bodyPr/>
        <a:lstStyle/>
        <a:p>
          <a:endParaRPr lang="en-US"/>
        </a:p>
      </dgm:t>
    </dgm:pt>
    <dgm:pt modelId="{8A89A91A-FFB0-4A51-BD7B-9EDA5F528D2B}" type="pres">
      <dgm:prSet presAssocID="{97260AD1-6F69-45DE-8362-AAC0FA25B038}" presName="negativeSpace" presStyleCnt="0"/>
      <dgm:spPr/>
    </dgm:pt>
    <dgm:pt modelId="{A4511EC8-69FB-4317-BF9F-5458F674DAD9}" type="pres">
      <dgm:prSet presAssocID="{97260AD1-6F69-45DE-8362-AAC0FA25B038}" presName="childText" presStyleLbl="conFgAcc1" presStyleIdx="7" presStyleCnt="8">
        <dgm:presLayoutVars>
          <dgm:bulletEnabled val="1"/>
        </dgm:presLayoutVars>
      </dgm:prSet>
      <dgm:spPr/>
    </dgm:pt>
  </dgm:ptLst>
  <dgm:cxnLst>
    <dgm:cxn modelId="{5FE7651F-E8BE-4AA1-9027-2EF4572398A8}" srcId="{E30FA4CF-3D55-4404-BF62-7AC41A53D9EE}" destId="{2E1FDAE4-38B1-4F68-9783-EF5C889FEBDF}" srcOrd="5" destOrd="0" parTransId="{99C34123-07E8-4752-BC77-54735C20896A}" sibTransId="{934DB383-AE6F-492B-B9BB-09B0D308C650}"/>
    <dgm:cxn modelId="{8BDE8C29-2F19-4D81-909E-34FA98DEA090}" type="presOf" srcId="{F76CA951-3583-42AA-8309-DAEE4A60F29F}" destId="{CA27ADD6-7BED-42C9-BB27-A265676A8AB9}" srcOrd="1" destOrd="0" presId="urn:microsoft.com/office/officeart/2005/8/layout/list1"/>
    <dgm:cxn modelId="{00B6F13F-7545-4327-A266-DF0780562B55}" type="presOf" srcId="{2E1FDAE4-38B1-4F68-9783-EF5C889FEBDF}" destId="{4B6154B9-4BBB-4CDC-8773-B1F43C91E744}" srcOrd="0" destOrd="0" presId="urn:microsoft.com/office/officeart/2005/8/layout/list1"/>
    <dgm:cxn modelId="{18C4F61C-3CA1-46FA-9D1F-FB88A99E4C23}" type="presOf" srcId="{A936C943-9A5F-4C72-9034-CFCBC89AB15D}" destId="{9A9E7F65-CB73-43E5-9590-362032877E2E}" srcOrd="0" destOrd="0" presId="urn:microsoft.com/office/officeart/2005/8/layout/list1"/>
    <dgm:cxn modelId="{E483822E-6D6E-4EAE-B14F-F3384BD55A2F}" type="presOf" srcId="{3109EC79-68F3-47B8-8675-DBC62D3FF650}" destId="{A059AA83-8BE7-40ED-B80B-A31645203007}" srcOrd="1" destOrd="0" presId="urn:microsoft.com/office/officeart/2005/8/layout/list1"/>
    <dgm:cxn modelId="{B3D0A0F6-3153-4124-8A01-5F3025AF0423}" type="presOf" srcId="{97260AD1-6F69-45DE-8362-AAC0FA25B038}" destId="{02224E13-A42F-4E01-9482-CBCBCECC4EFE}" srcOrd="0" destOrd="0" presId="urn:microsoft.com/office/officeart/2005/8/layout/list1"/>
    <dgm:cxn modelId="{29A6793C-CFDE-41F1-8AC5-6D6F6857A8C2}" srcId="{E30FA4CF-3D55-4404-BF62-7AC41A53D9EE}" destId="{7CC07754-D973-4239-9904-F55D8A7A5F4B}" srcOrd="4" destOrd="0" parTransId="{E1531995-3111-4F02-B1F5-71FD366BFDDD}" sibTransId="{E3155D8F-B9CF-4631-8700-DABDD2F1D387}"/>
    <dgm:cxn modelId="{3D2F7313-7DCA-4BD0-B76D-9FDA586FA73D}" type="presOf" srcId="{97260AD1-6F69-45DE-8362-AAC0FA25B038}" destId="{D4B75169-1863-4B36-A5FB-EB92FBA21A55}" srcOrd="1" destOrd="0" presId="urn:microsoft.com/office/officeart/2005/8/layout/list1"/>
    <dgm:cxn modelId="{E5F6C480-DCA1-42EC-B93E-FFB4265A22AC}" type="presOf" srcId="{F76CA951-3583-42AA-8309-DAEE4A60F29F}" destId="{679AD029-FE51-496C-AA95-3830172F9CEB}" srcOrd="0" destOrd="0" presId="urn:microsoft.com/office/officeart/2005/8/layout/list1"/>
    <dgm:cxn modelId="{25E43BE0-CB5C-4654-AF0F-DDC517BEF8C5}" srcId="{E30FA4CF-3D55-4404-BF62-7AC41A53D9EE}" destId="{97260AD1-6F69-45DE-8362-AAC0FA25B038}" srcOrd="7" destOrd="0" parTransId="{420D2097-568A-4238-981F-C44CC736F91E}" sibTransId="{91C6826C-5B8F-45E3-8EC0-8330E350B5C2}"/>
    <dgm:cxn modelId="{7529CBF0-8584-47AB-8B76-000C2715F22C}" type="presOf" srcId="{5D9A721F-03EB-4367-A5F6-7AF961D1FF5F}" destId="{D18A1A25-D10B-4D8A-8D05-5B8C10764ADC}" srcOrd="1" destOrd="0" presId="urn:microsoft.com/office/officeart/2005/8/layout/list1"/>
    <dgm:cxn modelId="{C98C3B7F-6738-4E6C-847A-F98D42AD7F43}" type="presOf" srcId="{6F811C70-F677-4A94-8B18-D1B8F1565F53}" destId="{3C4719E6-DE81-4FD7-85BF-C38B31395B0C}" srcOrd="0" destOrd="0" presId="urn:microsoft.com/office/officeart/2005/8/layout/list1"/>
    <dgm:cxn modelId="{B94AB92D-2B76-4927-8CE0-2F534E962B0E}" type="presOf" srcId="{A936C943-9A5F-4C72-9034-CFCBC89AB15D}" destId="{B5B36D8E-18FD-40B1-B285-56A1157F460A}" srcOrd="1" destOrd="0" presId="urn:microsoft.com/office/officeart/2005/8/layout/list1"/>
    <dgm:cxn modelId="{48DF1121-CD6C-4FD8-A3D9-2A2C259760D7}" type="presOf" srcId="{7CC07754-D973-4239-9904-F55D8A7A5F4B}" destId="{5C115181-CEDB-4B72-ADFF-02F2E383B9A3}" srcOrd="0" destOrd="0" presId="urn:microsoft.com/office/officeart/2005/8/layout/list1"/>
    <dgm:cxn modelId="{C27BBC72-85BB-4EF7-A98E-2185C7BDAF98}" type="presOf" srcId="{2E1FDAE4-38B1-4F68-9783-EF5C889FEBDF}" destId="{04313E17-FAB8-4F20-A81C-81450568AE3A}" srcOrd="1" destOrd="0" presId="urn:microsoft.com/office/officeart/2005/8/layout/list1"/>
    <dgm:cxn modelId="{9B17387E-77B3-4A82-8E60-61249A74F67F}" srcId="{E30FA4CF-3D55-4404-BF62-7AC41A53D9EE}" destId="{5D9A721F-03EB-4367-A5F6-7AF961D1FF5F}" srcOrd="2" destOrd="0" parTransId="{89E6B034-38B6-4E38-BD8E-689578B411FA}" sibTransId="{ED797046-E293-4859-B49B-8F809DE25B59}"/>
    <dgm:cxn modelId="{E4B35C46-366E-4135-A74C-5AA644923044}" type="presOf" srcId="{7CC07754-D973-4239-9904-F55D8A7A5F4B}" destId="{666D9AB6-FC5F-40AB-8CC7-8501C84A2289}" srcOrd="1" destOrd="0" presId="urn:microsoft.com/office/officeart/2005/8/layout/list1"/>
    <dgm:cxn modelId="{2B18F6CD-9977-4A01-969D-700A26AC8510}" type="presOf" srcId="{3109EC79-68F3-47B8-8675-DBC62D3FF650}" destId="{B443C52A-3484-4B2C-B1B4-F71ADC30EC2E}" srcOrd="0" destOrd="0" presId="urn:microsoft.com/office/officeart/2005/8/layout/list1"/>
    <dgm:cxn modelId="{29D57E8D-E362-4886-9FC1-C1B600D61C00}" type="presOf" srcId="{5D9A721F-03EB-4367-A5F6-7AF961D1FF5F}" destId="{93890931-9802-49BD-9FA4-E25BC2A629ED}" srcOrd="0" destOrd="0" presId="urn:microsoft.com/office/officeart/2005/8/layout/list1"/>
    <dgm:cxn modelId="{101D19EA-BC69-4D76-8498-3AAEDAD29E38}" srcId="{E30FA4CF-3D55-4404-BF62-7AC41A53D9EE}" destId="{A936C943-9A5F-4C72-9034-CFCBC89AB15D}" srcOrd="0" destOrd="0" parTransId="{40CAA91A-7BDE-4A8A-9F87-287DD73B194C}" sibTransId="{B305D467-8867-42AD-8864-1419C057E8CB}"/>
    <dgm:cxn modelId="{5486ED52-470E-4E26-9BE9-3D001AF3E8F9}" srcId="{E30FA4CF-3D55-4404-BF62-7AC41A53D9EE}" destId="{F76CA951-3583-42AA-8309-DAEE4A60F29F}" srcOrd="3" destOrd="0" parTransId="{D6DF2699-0B06-445A-BEE5-51C8E06384F4}" sibTransId="{F982C957-2B51-4838-8A1F-7DA491CEA104}"/>
    <dgm:cxn modelId="{8C4D3984-8C32-4B6C-9249-A8F981474806}" type="presOf" srcId="{E30FA4CF-3D55-4404-BF62-7AC41A53D9EE}" destId="{CAC8A45B-65C3-4368-9E4C-5B9B6FEFE9B0}" srcOrd="0" destOrd="0" presId="urn:microsoft.com/office/officeart/2005/8/layout/list1"/>
    <dgm:cxn modelId="{EF78E669-8134-4777-93FA-3CE9D74D6A8F}" srcId="{E30FA4CF-3D55-4404-BF62-7AC41A53D9EE}" destId="{3109EC79-68F3-47B8-8675-DBC62D3FF650}" srcOrd="6" destOrd="0" parTransId="{CDA38FDC-E281-4102-A0D5-3D3D720A7767}" sibTransId="{3575F448-3DE0-49D9-9E73-4E1419996383}"/>
    <dgm:cxn modelId="{7ED71CD9-E154-4CB7-822E-4A483F65FAD3}" srcId="{E30FA4CF-3D55-4404-BF62-7AC41A53D9EE}" destId="{6F811C70-F677-4A94-8B18-D1B8F1565F53}" srcOrd="1" destOrd="0" parTransId="{0478B01F-71E9-4184-9A09-4C158C90BECA}" sibTransId="{362482A0-D412-4BED-BA62-6CC613666C08}"/>
    <dgm:cxn modelId="{75D50763-9E14-4281-A83E-C071DC0CF30F}" type="presOf" srcId="{6F811C70-F677-4A94-8B18-D1B8F1565F53}" destId="{590E6290-BC76-40AE-8210-56A2993A8DD5}" srcOrd="1" destOrd="0" presId="urn:microsoft.com/office/officeart/2005/8/layout/list1"/>
    <dgm:cxn modelId="{ABD0B87E-CAE6-4641-BE78-6739046B76DD}" type="presParOf" srcId="{CAC8A45B-65C3-4368-9E4C-5B9B6FEFE9B0}" destId="{30B6FF65-E175-4F87-9A70-7519B524F402}" srcOrd="0" destOrd="0" presId="urn:microsoft.com/office/officeart/2005/8/layout/list1"/>
    <dgm:cxn modelId="{6FA0E453-733F-4875-A9B0-EF41913131E4}" type="presParOf" srcId="{30B6FF65-E175-4F87-9A70-7519B524F402}" destId="{9A9E7F65-CB73-43E5-9590-362032877E2E}" srcOrd="0" destOrd="0" presId="urn:microsoft.com/office/officeart/2005/8/layout/list1"/>
    <dgm:cxn modelId="{45FB2190-0FA7-4979-AB04-B4B042F47783}" type="presParOf" srcId="{30B6FF65-E175-4F87-9A70-7519B524F402}" destId="{B5B36D8E-18FD-40B1-B285-56A1157F460A}" srcOrd="1" destOrd="0" presId="urn:microsoft.com/office/officeart/2005/8/layout/list1"/>
    <dgm:cxn modelId="{3A2CA763-0076-4A92-8D4D-1ADE85CA0125}" type="presParOf" srcId="{CAC8A45B-65C3-4368-9E4C-5B9B6FEFE9B0}" destId="{F9DA0FE7-CC64-4110-A8B5-6EA9A8377046}" srcOrd="1" destOrd="0" presId="urn:microsoft.com/office/officeart/2005/8/layout/list1"/>
    <dgm:cxn modelId="{728DB12A-DE06-40A8-BA3A-947967666EA6}" type="presParOf" srcId="{CAC8A45B-65C3-4368-9E4C-5B9B6FEFE9B0}" destId="{13920525-13F0-4084-8220-7ED430B94024}" srcOrd="2" destOrd="0" presId="urn:microsoft.com/office/officeart/2005/8/layout/list1"/>
    <dgm:cxn modelId="{7DEE52E7-0B0C-40C5-A251-DE7D8BE7620E}" type="presParOf" srcId="{CAC8A45B-65C3-4368-9E4C-5B9B6FEFE9B0}" destId="{E561A21D-0173-4BF9-91F8-0831C9885D88}" srcOrd="3" destOrd="0" presId="urn:microsoft.com/office/officeart/2005/8/layout/list1"/>
    <dgm:cxn modelId="{8C87755E-58BA-4DD3-9109-F9E0698F0650}" type="presParOf" srcId="{CAC8A45B-65C3-4368-9E4C-5B9B6FEFE9B0}" destId="{2D079B4F-69E3-4745-AA5E-52E9FCFC392A}" srcOrd="4" destOrd="0" presId="urn:microsoft.com/office/officeart/2005/8/layout/list1"/>
    <dgm:cxn modelId="{ED38DA0A-95A4-4F6A-95CD-021D5A6227B6}" type="presParOf" srcId="{2D079B4F-69E3-4745-AA5E-52E9FCFC392A}" destId="{3C4719E6-DE81-4FD7-85BF-C38B31395B0C}" srcOrd="0" destOrd="0" presId="urn:microsoft.com/office/officeart/2005/8/layout/list1"/>
    <dgm:cxn modelId="{90F3456E-1E5A-4551-B744-B74C011F3372}" type="presParOf" srcId="{2D079B4F-69E3-4745-AA5E-52E9FCFC392A}" destId="{590E6290-BC76-40AE-8210-56A2993A8DD5}" srcOrd="1" destOrd="0" presId="urn:microsoft.com/office/officeart/2005/8/layout/list1"/>
    <dgm:cxn modelId="{C279D800-2199-4E23-B385-23C68CD4DFBA}" type="presParOf" srcId="{CAC8A45B-65C3-4368-9E4C-5B9B6FEFE9B0}" destId="{398FC7DB-BF8D-4F5F-8632-4FA505E1AF4E}" srcOrd="5" destOrd="0" presId="urn:microsoft.com/office/officeart/2005/8/layout/list1"/>
    <dgm:cxn modelId="{97683276-3CDE-4F5B-84E4-E4974FF40267}" type="presParOf" srcId="{CAC8A45B-65C3-4368-9E4C-5B9B6FEFE9B0}" destId="{B046E39F-EB1B-4A35-981D-78102BE5D343}" srcOrd="6" destOrd="0" presId="urn:microsoft.com/office/officeart/2005/8/layout/list1"/>
    <dgm:cxn modelId="{8C6F1C1B-2FFC-4571-A3BA-7D1BB4526D09}" type="presParOf" srcId="{CAC8A45B-65C3-4368-9E4C-5B9B6FEFE9B0}" destId="{CF690EA8-17BC-47FF-93D0-160B06C89233}" srcOrd="7" destOrd="0" presId="urn:microsoft.com/office/officeart/2005/8/layout/list1"/>
    <dgm:cxn modelId="{07A502D0-E45E-4620-90AC-FA446E9D9471}" type="presParOf" srcId="{CAC8A45B-65C3-4368-9E4C-5B9B6FEFE9B0}" destId="{2C9A1407-4F55-4704-B688-2D4B4C000758}" srcOrd="8" destOrd="0" presId="urn:microsoft.com/office/officeart/2005/8/layout/list1"/>
    <dgm:cxn modelId="{7F6707F1-BDCF-4BF4-94D2-CBA9C2808E64}" type="presParOf" srcId="{2C9A1407-4F55-4704-B688-2D4B4C000758}" destId="{93890931-9802-49BD-9FA4-E25BC2A629ED}" srcOrd="0" destOrd="0" presId="urn:microsoft.com/office/officeart/2005/8/layout/list1"/>
    <dgm:cxn modelId="{4E321D8D-ABD7-47A7-A53B-2290469551EE}" type="presParOf" srcId="{2C9A1407-4F55-4704-B688-2D4B4C000758}" destId="{D18A1A25-D10B-4D8A-8D05-5B8C10764ADC}" srcOrd="1" destOrd="0" presId="urn:microsoft.com/office/officeart/2005/8/layout/list1"/>
    <dgm:cxn modelId="{ED66235B-9812-4CE8-86A5-3B7614F9B4EF}" type="presParOf" srcId="{CAC8A45B-65C3-4368-9E4C-5B9B6FEFE9B0}" destId="{13761C97-C2FD-470B-A349-1F81D5B19F8E}" srcOrd="9" destOrd="0" presId="urn:microsoft.com/office/officeart/2005/8/layout/list1"/>
    <dgm:cxn modelId="{B0EFDB2A-3DAD-438F-98FC-A0F8F604B54C}" type="presParOf" srcId="{CAC8A45B-65C3-4368-9E4C-5B9B6FEFE9B0}" destId="{F1C8341A-B39C-4781-AE54-B2E6D794B20A}" srcOrd="10" destOrd="0" presId="urn:microsoft.com/office/officeart/2005/8/layout/list1"/>
    <dgm:cxn modelId="{68F90E93-BAAB-4B01-B62E-0AE7C1B63FE7}" type="presParOf" srcId="{CAC8A45B-65C3-4368-9E4C-5B9B6FEFE9B0}" destId="{F2F3AA6D-6AFD-4FC1-9907-6B0637FC03D0}" srcOrd="11" destOrd="0" presId="urn:microsoft.com/office/officeart/2005/8/layout/list1"/>
    <dgm:cxn modelId="{099E93A3-A1B1-408D-BA18-349C21F3CE09}" type="presParOf" srcId="{CAC8A45B-65C3-4368-9E4C-5B9B6FEFE9B0}" destId="{22755873-3875-445A-B62A-17836712E0BB}" srcOrd="12" destOrd="0" presId="urn:microsoft.com/office/officeart/2005/8/layout/list1"/>
    <dgm:cxn modelId="{5BCDCE46-46E1-4D36-A95A-654C78FD5F89}" type="presParOf" srcId="{22755873-3875-445A-B62A-17836712E0BB}" destId="{679AD029-FE51-496C-AA95-3830172F9CEB}" srcOrd="0" destOrd="0" presId="urn:microsoft.com/office/officeart/2005/8/layout/list1"/>
    <dgm:cxn modelId="{D11121CC-8EE4-41F2-A670-503585E8D0C6}" type="presParOf" srcId="{22755873-3875-445A-B62A-17836712E0BB}" destId="{CA27ADD6-7BED-42C9-BB27-A265676A8AB9}" srcOrd="1" destOrd="0" presId="urn:microsoft.com/office/officeart/2005/8/layout/list1"/>
    <dgm:cxn modelId="{73EA7D4E-2022-4D4B-AB10-4E2E96917B18}" type="presParOf" srcId="{CAC8A45B-65C3-4368-9E4C-5B9B6FEFE9B0}" destId="{53EE26DD-49A5-4543-9212-E8EB38104E38}" srcOrd="13" destOrd="0" presId="urn:microsoft.com/office/officeart/2005/8/layout/list1"/>
    <dgm:cxn modelId="{F8E84AB0-403F-4515-BBF4-AE9077992050}" type="presParOf" srcId="{CAC8A45B-65C3-4368-9E4C-5B9B6FEFE9B0}" destId="{30972450-5B99-40C5-9C8A-C87D89C74218}" srcOrd="14" destOrd="0" presId="urn:microsoft.com/office/officeart/2005/8/layout/list1"/>
    <dgm:cxn modelId="{B846567C-75A1-431A-B513-51F09D563F8F}" type="presParOf" srcId="{CAC8A45B-65C3-4368-9E4C-5B9B6FEFE9B0}" destId="{320D84D2-D03F-458A-BE5D-C102CDE64F0B}" srcOrd="15" destOrd="0" presId="urn:microsoft.com/office/officeart/2005/8/layout/list1"/>
    <dgm:cxn modelId="{0742AC4F-D400-48E8-8D3C-443AE55885BA}" type="presParOf" srcId="{CAC8A45B-65C3-4368-9E4C-5B9B6FEFE9B0}" destId="{956E8D68-601F-475E-984D-A0B0B2CC73A6}" srcOrd="16" destOrd="0" presId="urn:microsoft.com/office/officeart/2005/8/layout/list1"/>
    <dgm:cxn modelId="{EF0436C5-870C-4CCB-BC1D-13F5769C46B9}" type="presParOf" srcId="{956E8D68-601F-475E-984D-A0B0B2CC73A6}" destId="{5C115181-CEDB-4B72-ADFF-02F2E383B9A3}" srcOrd="0" destOrd="0" presId="urn:microsoft.com/office/officeart/2005/8/layout/list1"/>
    <dgm:cxn modelId="{2B6B00F6-8154-4592-95B3-BDEB38EE4A14}" type="presParOf" srcId="{956E8D68-601F-475E-984D-A0B0B2CC73A6}" destId="{666D9AB6-FC5F-40AB-8CC7-8501C84A2289}" srcOrd="1" destOrd="0" presId="urn:microsoft.com/office/officeart/2005/8/layout/list1"/>
    <dgm:cxn modelId="{7AD32450-8AC3-4298-A888-DD1F657BB1BB}" type="presParOf" srcId="{CAC8A45B-65C3-4368-9E4C-5B9B6FEFE9B0}" destId="{F398FDCA-182E-46D3-9B73-E3BEF702974A}" srcOrd="17" destOrd="0" presId="urn:microsoft.com/office/officeart/2005/8/layout/list1"/>
    <dgm:cxn modelId="{2030D3CE-D7E5-47A4-B3AA-5E675C425594}" type="presParOf" srcId="{CAC8A45B-65C3-4368-9E4C-5B9B6FEFE9B0}" destId="{0BDC1E27-D384-44B2-A695-4CAAA5DE3B6F}" srcOrd="18" destOrd="0" presId="urn:microsoft.com/office/officeart/2005/8/layout/list1"/>
    <dgm:cxn modelId="{F33B2304-A32A-494D-9517-31A4B2F2F94F}" type="presParOf" srcId="{CAC8A45B-65C3-4368-9E4C-5B9B6FEFE9B0}" destId="{B76C23DE-7C4D-44F1-B67A-B72A753438F2}" srcOrd="19" destOrd="0" presId="urn:microsoft.com/office/officeart/2005/8/layout/list1"/>
    <dgm:cxn modelId="{F6B127DE-1C95-49D9-AE7C-3E11BE08A4E8}" type="presParOf" srcId="{CAC8A45B-65C3-4368-9E4C-5B9B6FEFE9B0}" destId="{3B0C70DF-71BA-42A8-8C92-2A53AC4CAFD9}" srcOrd="20" destOrd="0" presId="urn:microsoft.com/office/officeart/2005/8/layout/list1"/>
    <dgm:cxn modelId="{2EF67451-F9F1-444F-9479-F574ED792DE2}" type="presParOf" srcId="{3B0C70DF-71BA-42A8-8C92-2A53AC4CAFD9}" destId="{4B6154B9-4BBB-4CDC-8773-B1F43C91E744}" srcOrd="0" destOrd="0" presId="urn:microsoft.com/office/officeart/2005/8/layout/list1"/>
    <dgm:cxn modelId="{BAEC6F68-E241-43F1-944B-320950EB80E6}" type="presParOf" srcId="{3B0C70DF-71BA-42A8-8C92-2A53AC4CAFD9}" destId="{04313E17-FAB8-4F20-A81C-81450568AE3A}" srcOrd="1" destOrd="0" presId="urn:microsoft.com/office/officeart/2005/8/layout/list1"/>
    <dgm:cxn modelId="{BA785218-B47B-4A61-8591-C3C14BF4DF48}" type="presParOf" srcId="{CAC8A45B-65C3-4368-9E4C-5B9B6FEFE9B0}" destId="{70B9D939-A865-4F09-8267-9DCCCE19C3E1}" srcOrd="21" destOrd="0" presId="urn:microsoft.com/office/officeart/2005/8/layout/list1"/>
    <dgm:cxn modelId="{8A0459A5-C299-45A6-95BC-838E14579348}" type="presParOf" srcId="{CAC8A45B-65C3-4368-9E4C-5B9B6FEFE9B0}" destId="{4300FEC9-41BA-4E84-8D9A-F3FE7C6CEC88}" srcOrd="22" destOrd="0" presId="urn:microsoft.com/office/officeart/2005/8/layout/list1"/>
    <dgm:cxn modelId="{AE94A1B9-A4D0-4415-8218-459F37B27BC8}" type="presParOf" srcId="{CAC8A45B-65C3-4368-9E4C-5B9B6FEFE9B0}" destId="{E8AA0D81-EA2E-49D8-8ADD-0EE265FCDDF4}" srcOrd="23" destOrd="0" presId="urn:microsoft.com/office/officeart/2005/8/layout/list1"/>
    <dgm:cxn modelId="{FEB943A2-D7A1-4C49-8A21-7BEE9C71877B}" type="presParOf" srcId="{CAC8A45B-65C3-4368-9E4C-5B9B6FEFE9B0}" destId="{A762FCBD-2AC1-4D5F-BD31-1CBB65567670}" srcOrd="24" destOrd="0" presId="urn:microsoft.com/office/officeart/2005/8/layout/list1"/>
    <dgm:cxn modelId="{1D3D8058-7334-4B7C-A65F-97EE2CCD491E}" type="presParOf" srcId="{A762FCBD-2AC1-4D5F-BD31-1CBB65567670}" destId="{B443C52A-3484-4B2C-B1B4-F71ADC30EC2E}" srcOrd="0" destOrd="0" presId="urn:microsoft.com/office/officeart/2005/8/layout/list1"/>
    <dgm:cxn modelId="{A4090E56-27F2-4451-BA11-47F96A31AFDC}" type="presParOf" srcId="{A762FCBD-2AC1-4D5F-BD31-1CBB65567670}" destId="{A059AA83-8BE7-40ED-B80B-A31645203007}" srcOrd="1" destOrd="0" presId="urn:microsoft.com/office/officeart/2005/8/layout/list1"/>
    <dgm:cxn modelId="{7EFC248C-3B56-435E-9E36-DD80B5E7B1F0}" type="presParOf" srcId="{CAC8A45B-65C3-4368-9E4C-5B9B6FEFE9B0}" destId="{C91C340A-4F95-4633-AE79-37D70AE6EC9C}" srcOrd="25" destOrd="0" presId="urn:microsoft.com/office/officeart/2005/8/layout/list1"/>
    <dgm:cxn modelId="{0D8CD8E5-5EF1-4010-BCB7-4A8C20A61CFB}" type="presParOf" srcId="{CAC8A45B-65C3-4368-9E4C-5B9B6FEFE9B0}" destId="{825AE45F-B8D6-44D2-9E65-E16184AFFA19}" srcOrd="26" destOrd="0" presId="urn:microsoft.com/office/officeart/2005/8/layout/list1"/>
    <dgm:cxn modelId="{E49A00EA-F34E-400C-BC03-632F9BEB0993}" type="presParOf" srcId="{CAC8A45B-65C3-4368-9E4C-5B9B6FEFE9B0}" destId="{E739A132-5C11-4399-9F07-E6016FF39042}" srcOrd="27" destOrd="0" presId="urn:microsoft.com/office/officeart/2005/8/layout/list1"/>
    <dgm:cxn modelId="{B91285A3-C94F-42F3-81F9-CB3F59E30DF1}" type="presParOf" srcId="{CAC8A45B-65C3-4368-9E4C-5B9B6FEFE9B0}" destId="{A1AF606E-B10B-48DE-9E59-7A6B62570744}" srcOrd="28" destOrd="0" presId="urn:microsoft.com/office/officeart/2005/8/layout/list1"/>
    <dgm:cxn modelId="{ADEF421C-4510-4F0B-8EF2-E36EBE1B29EF}" type="presParOf" srcId="{A1AF606E-B10B-48DE-9E59-7A6B62570744}" destId="{02224E13-A42F-4E01-9482-CBCBCECC4EFE}" srcOrd="0" destOrd="0" presId="urn:microsoft.com/office/officeart/2005/8/layout/list1"/>
    <dgm:cxn modelId="{2BA14476-F6B3-4F8B-82B6-F61A024B2267}" type="presParOf" srcId="{A1AF606E-B10B-48DE-9E59-7A6B62570744}" destId="{D4B75169-1863-4B36-A5FB-EB92FBA21A55}" srcOrd="1" destOrd="0" presId="urn:microsoft.com/office/officeart/2005/8/layout/list1"/>
    <dgm:cxn modelId="{CBA77751-9F21-40D0-9AB4-52764FF2BFF6}" type="presParOf" srcId="{CAC8A45B-65C3-4368-9E4C-5B9B6FEFE9B0}" destId="{8A89A91A-FFB0-4A51-BD7B-9EDA5F528D2B}" srcOrd="29" destOrd="0" presId="urn:microsoft.com/office/officeart/2005/8/layout/list1"/>
    <dgm:cxn modelId="{A35020FC-763E-4369-8BB0-65304DBB9E4E}" type="presParOf" srcId="{CAC8A45B-65C3-4368-9E4C-5B9B6FEFE9B0}" destId="{A4511EC8-69FB-4317-BF9F-5458F674DAD9}"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F8BDA5-A306-44B9-8BAC-37245D202D21}"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6344E5E1-C87C-4C80-B359-31C82F391F5D}">
      <dgm:prSet phldrT="[Text]" custT="1"/>
      <dgm:spPr/>
      <dgm:t>
        <a:bodyPr/>
        <a:lstStyle/>
        <a:p>
          <a:pPr algn="ctr"/>
          <a:r>
            <a:rPr lang="ar-SA" sz="2400" b="0" dirty="0" smtClean="0">
              <a:solidFill>
                <a:schemeClr val="bg1"/>
              </a:solidFill>
              <a:cs typeface="B Nazanin" panose="00000400000000000000" pitchFamily="2" charset="-78"/>
            </a:rPr>
            <a:t>بازار آزاد </a:t>
          </a:r>
          <a:endParaRPr lang="en-US" sz="2400" b="0" dirty="0">
            <a:solidFill>
              <a:schemeClr val="bg1"/>
            </a:solidFill>
            <a:cs typeface="B Nazanin" panose="00000400000000000000" pitchFamily="2" charset="-78"/>
          </a:endParaRPr>
        </a:p>
      </dgm:t>
    </dgm:pt>
    <dgm:pt modelId="{BD59CDF3-0778-43F6-9BE4-B418923888A7}" type="parTrans" cxnId="{C0ADC5E9-BC12-49E0-81AF-6A16BF512E46}">
      <dgm:prSet/>
      <dgm:spPr/>
      <dgm:t>
        <a:bodyPr/>
        <a:lstStyle/>
        <a:p>
          <a:endParaRPr lang="en-US"/>
        </a:p>
      </dgm:t>
    </dgm:pt>
    <dgm:pt modelId="{D4B48F25-2ADB-42E2-A655-6525ACF52D5F}" type="sibTrans" cxnId="{C0ADC5E9-BC12-49E0-81AF-6A16BF512E46}">
      <dgm:prSet/>
      <dgm:spPr/>
      <dgm:t>
        <a:bodyPr/>
        <a:lstStyle/>
        <a:p>
          <a:endParaRPr lang="en-US"/>
        </a:p>
      </dgm:t>
    </dgm:pt>
    <dgm:pt modelId="{EB47BFED-F723-40F3-B970-C27C5B072814}">
      <dgm:prSet phldrT="[Text]" custT="1"/>
      <dgm:spPr/>
      <dgm:t>
        <a:bodyPr/>
        <a:lstStyle/>
        <a:p>
          <a:pPr algn="ctr"/>
          <a:r>
            <a:rPr lang="ar-SA" sz="2400" b="0" dirty="0" smtClean="0">
              <a:solidFill>
                <a:schemeClr val="bg1"/>
              </a:solidFill>
              <a:cs typeface="B Nazanin" panose="00000400000000000000" pitchFamily="2" charset="-78"/>
            </a:rPr>
            <a:t>عرف کارشناسان رسمی </a:t>
          </a:r>
          <a:endParaRPr lang="en-US" sz="2400" b="0" dirty="0">
            <a:solidFill>
              <a:schemeClr val="bg1"/>
            </a:solidFill>
            <a:cs typeface="B Nazanin" panose="00000400000000000000" pitchFamily="2" charset="-78"/>
          </a:endParaRPr>
        </a:p>
      </dgm:t>
    </dgm:pt>
    <dgm:pt modelId="{4DC9C35D-F8B9-4712-80A9-3D2831676DC3}" type="parTrans" cxnId="{8E4C5735-EB96-41C0-9200-2C14755DAFBA}">
      <dgm:prSet/>
      <dgm:spPr/>
      <dgm:t>
        <a:bodyPr/>
        <a:lstStyle/>
        <a:p>
          <a:endParaRPr lang="en-US"/>
        </a:p>
      </dgm:t>
    </dgm:pt>
    <dgm:pt modelId="{976D219F-B97C-4D7B-AA1F-90F44254BBE6}" type="sibTrans" cxnId="{8E4C5735-EB96-41C0-9200-2C14755DAFBA}">
      <dgm:prSet/>
      <dgm:spPr/>
      <dgm:t>
        <a:bodyPr/>
        <a:lstStyle/>
        <a:p>
          <a:endParaRPr lang="en-US"/>
        </a:p>
      </dgm:t>
    </dgm:pt>
    <dgm:pt modelId="{AD2DB29C-D839-4FE8-854F-2D4D14ABF47A}">
      <dgm:prSet phldrT="[Text]" custT="1"/>
      <dgm:spPr/>
      <dgm:t>
        <a:bodyPr/>
        <a:lstStyle/>
        <a:p>
          <a:pPr algn="ctr"/>
          <a:r>
            <a:rPr lang="fa-IR" sz="2400" b="0" dirty="0" smtClean="0">
              <a:solidFill>
                <a:schemeClr val="bg1"/>
              </a:solidFill>
              <a:cs typeface="B Nazanin" panose="00000400000000000000" pitchFamily="2" charset="-78"/>
            </a:rPr>
            <a:t>مالک</a:t>
          </a:r>
          <a:endParaRPr lang="en-US" sz="2400" b="0" dirty="0">
            <a:solidFill>
              <a:schemeClr val="bg1"/>
            </a:solidFill>
            <a:cs typeface="B Nazanin" panose="00000400000000000000" pitchFamily="2" charset="-78"/>
          </a:endParaRPr>
        </a:p>
      </dgm:t>
    </dgm:pt>
    <dgm:pt modelId="{1DEAD81D-B0BE-4BD5-8DE6-BDD6482B88EB}" type="parTrans" cxnId="{F7F46077-9E6F-4043-87EA-7884834D1319}">
      <dgm:prSet/>
      <dgm:spPr/>
      <dgm:t>
        <a:bodyPr/>
        <a:lstStyle/>
        <a:p>
          <a:endParaRPr lang="en-US"/>
        </a:p>
      </dgm:t>
    </dgm:pt>
    <dgm:pt modelId="{58D079F1-8F1C-4F5B-B2FF-12BA2519D9B5}" type="sibTrans" cxnId="{F7F46077-9E6F-4043-87EA-7884834D1319}">
      <dgm:prSet/>
      <dgm:spPr/>
      <dgm:t>
        <a:bodyPr/>
        <a:lstStyle/>
        <a:p>
          <a:endParaRPr lang="en-US"/>
        </a:p>
      </dgm:t>
    </dgm:pt>
    <dgm:pt modelId="{3EDB67AF-31C4-4640-AC83-8221CD5D6C50}">
      <dgm:prSet phldrT="[Text]" custT="1"/>
      <dgm:spPr/>
      <dgm:t>
        <a:bodyPr/>
        <a:lstStyle/>
        <a:p>
          <a:pPr algn="ctr"/>
          <a:r>
            <a:rPr lang="fa-IR" sz="2400" b="0" dirty="0" smtClean="0">
              <a:solidFill>
                <a:schemeClr val="bg1"/>
              </a:solidFill>
              <a:cs typeface="B Nazanin" panose="00000400000000000000" pitchFamily="2" charset="-78"/>
            </a:rPr>
            <a:t>دارای قیود</a:t>
          </a:r>
          <a:endParaRPr lang="en-US" sz="2400" b="0" dirty="0">
            <a:solidFill>
              <a:schemeClr val="bg1"/>
            </a:solidFill>
            <a:cs typeface="B Nazanin" panose="00000400000000000000" pitchFamily="2" charset="-78"/>
          </a:endParaRPr>
        </a:p>
      </dgm:t>
    </dgm:pt>
    <dgm:pt modelId="{EDECEF1A-4550-40F7-B3DF-B7DD68128752}" type="parTrans" cxnId="{C25E30F6-038A-44CE-B8DC-D0B34108D03A}">
      <dgm:prSet/>
      <dgm:spPr/>
      <dgm:t>
        <a:bodyPr/>
        <a:lstStyle/>
        <a:p>
          <a:endParaRPr lang="en-US"/>
        </a:p>
      </dgm:t>
    </dgm:pt>
    <dgm:pt modelId="{2920FAF2-D8D5-49FC-8316-EBAC28C07DA5}" type="sibTrans" cxnId="{C25E30F6-038A-44CE-B8DC-D0B34108D03A}">
      <dgm:prSet/>
      <dgm:spPr/>
      <dgm:t>
        <a:bodyPr/>
        <a:lstStyle/>
        <a:p>
          <a:endParaRPr lang="en-US"/>
        </a:p>
      </dgm:t>
    </dgm:pt>
    <dgm:pt modelId="{74AD1D65-6082-447A-B08E-E63D66DE6B90}">
      <dgm:prSet phldrT="[Text]" custT="1"/>
      <dgm:spPr/>
      <dgm:t>
        <a:bodyPr/>
        <a:lstStyle/>
        <a:p>
          <a:pPr algn="ctr"/>
          <a:r>
            <a:rPr lang="fa-IR" sz="2400" b="0" dirty="0" smtClean="0">
              <a:solidFill>
                <a:schemeClr val="bg1"/>
              </a:solidFill>
              <a:cs typeface="B Nazanin" panose="00000400000000000000" pitchFamily="2" charset="-78"/>
            </a:rPr>
            <a:t>مصوب</a:t>
          </a:r>
          <a:endParaRPr lang="en-US" sz="2400" b="0" dirty="0">
            <a:solidFill>
              <a:schemeClr val="bg1"/>
            </a:solidFill>
            <a:cs typeface="B Nazanin" panose="00000400000000000000" pitchFamily="2" charset="-78"/>
          </a:endParaRPr>
        </a:p>
      </dgm:t>
    </dgm:pt>
    <dgm:pt modelId="{EE6AE078-838E-4273-BBBB-307A05CB2CD1}" type="parTrans" cxnId="{C320EA14-BB25-4805-A39F-5D42189881F1}">
      <dgm:prSet/>
      <dgm:spPr/>
      <dgm:t>
        <a:bodyPr/>
        <a:lstStyle/>
        <a:p>
          <a:endParaRPr lang="en-US"/>
        </a:p>
      </dgm:t>
    </dgm:pt>
    <dgm:pt modelId="{4C5416BF-4A04-4051-87B7-1055C4044955}" type="sibTrans" cxnId="{C320EA14-BB25-4805-A39F-5D42189881F1}">
      <dgm:prSet/>
      <dgm:spPr/>
      <dgm:t>
        <a:bodyPr/>
        <a:lstStyle/>
        <a:p>
          <a:endParaRPr lang="en-US"/>
        </a:p>
      </dgm:t>
    </dgm:pt>
    <dgm:pt modelId="{16861DFE-DA71-41D9-9950-47A87A779728}" type="pres">
      <dgm:prSet presAssocID="{21F8BDA5-A306-44B9-8BAC-37245D202D21}" presName="linear" presStyleCnt="0">
        <dgm:presLayoutVars>
          <dgm:dir/>
          <dgm:animLvl val="lvl"/>
          <dgm:resizeHandles val="exact"/>
        </dgm:presLayoutVars>
      </dgm:prSet>
      <dgm:spPr/>
      <dgm:t>
        <a:bodyPr/>
        <a:lstStyle/>
        <a:p>
          <a:endParaRPr lang="en-US"/>
        </a:p>
      </dgm:t>
    </dgm:pt>
    <dgm:pt modelId="{0F6C4F97-F538-4102-8766-E8AEFCAE729E}" type="pres">
      <dgm:prSet presAssocID="{6344E5E1-C87C-4C80-B359-31C82F391F5D}" presName="parentLin" presStyleCnt="0"/>
      <dgm:spPr/>
      <dgm:t>
        <a:bodyPr/>
        <a:lstStyle/>
        <a:p>
          <a:endParaRPr lang="en-US"/>
        </a:p>
      </dgm:t>
    </dgm:pt>
    <dgm:pt modelId="{E0E30251-39E7-46E3-AD48-24ED72AC5D29}" type="pres">
      <dgm:prSet presAssocID="{6344E5E1-C87C-4C80-B359-31C82F391F5D}" presName="parentLeftMargin" presStyleLbl="node1" presStyleIdx="0" presStyleCnt="5"/>
      <dgm:spPr/>
      <dgm:t>
        <a:bodyPr/>
        <a:lstStyle/>
        <a:p>
          <a:endParaRPr lang="en-US"/>
        </a:p>
      </dgm:t>
    </dgm:pt>
    <dgm:pt modelId="{E9102652-7724-48E0-9513-416BF5607483}" type="pres">
      <dgm:prSet presAssocID="{6344E5E1-C87C-4C80-B359-31C82F391F5D}" presName="parentText" presStyleLbl="node1" presStyleIdx="0" presStyleCnt="5" custLinFactX="5250" custLinFactNeighborX="100000">
        <dgm:presLayoutVars>
          <dgm:chMax val="0"/>
          <dgm:bulletEnabled val="1"/>
        </dgm:presLayoutVars>
      </dgm:prSet>
      <dgm:spPr/>
      <dgm:t>
        <a:bodyPr/>
        <a:lstStyle/>
        <a:p>
          <a:endParaRPr lang="en-US"/>
        </a:p>
      </dgm:t>
    </dgm:pt>
    <dgm:pt modelId="{E42AEE10-A76D-4DCC-A83C-4E5B84C7A454}" type="pres">
      <dgm:prSet presAssocID="{6344E5E1-C87C-4C80-B359-31C82F391F5D}" presName="negativeSpace" presStyleCnt="0"/>
      <dgm:spPr/>
      <dgm:t>
        <a:bodyPr/>
        <a:lstStyle/>
        <a:p>
          <a:endParaRPr lang="en-US"/>
        </a:p>
      </dgm:t>
    </dgm:pt>
    <dgm:pt modelId="{C08CE357-A434-4768-8FFE-A4AC8FD53E30}" type="pres">
      <dgm:prSet presAssocID="{6344E5E1-C87C-4C80-B359-31C82F391F5D}" presName="childText" presStyleLbl="conFgAcc1" presStyleIdx="0" presStyleCnt="5">
        <dgm:presLayoutVars>
          <dgm:bulletEnabled val="1"/>
        </dgm:presLayoutVars>
      </dgm:prSet>
      <dgm:spPr/>
      <dgm:t>
        <a:bodyPr/>
        <a:lstStyle/>
        <a:p>
          <a:endParaRPr lang="en-US"/>
        </a:p>
      </dgm:t>
    </dgm:pt>
    <dgm:pt modelId="{C292FAD5-07A8-4600-B508-C48104283A50}" type="pres">
      <dgm:prSet presAssocID="{D4B48F25-2ADB-42E2-A655-6525ACF52D5F}" presName="spaceBetweenRectangles" presStyleCnt="0"/>
      <dgm:spPr/>
      <dgm:t>
        <a:bodyPr/>
        <a:lstStyle/>
        <a:p>
          <a:endParaRPr lang="en-US"/>
        </a:p>
      </dgm:t>
    </dgm:pt>
    <dgm:pt modelId="{9CD9F975-0768-4200-8832-84C7C6D23F9D}" type="pres">
      <dgm:prSet presAssocID="{3EDB67AF-31C4-4640-AC83-8221CD5D6C50}" presName="parentLin" presStyleCnt="0"/>
      <dgm:spPr/>
      <dgm:t>
        <a:bodyPr/>
        <a:lstStyle/>
        <a:p>
          <a:endParaRPr lang="en-US"/>
        </a:p>
      </dgm:t>
    </dgm:pt>
    <dgm:pt modelId="{2967024D-1670-4358-98C6-751BC2EACA49}" type="pres">
      <dgm:prSet presAssocID="{3EDB67AF-31C4-4640-AC83-8221CD5D6C50}" presName="parentLeftMargin" presStyleLbl="node1" presStyleIdx="0" presStyleCnt="5"/>
      <dgm:spPr/>
      <dgm:t>
        <a:bodyPr/>
        <a:lstStyle/>
        <a:p>
          <a:endParaRPr lang="en-US"/>
        </a:p>
      </dgm:t>
    </dgm:pt>
    <dgm:pt modelId="{E2BD6E28-8F3B-4F83-8BA7-1630BF6A86D0}" type="pres">
      <dgm:prSet presAssocID="{3EDB67AF-31C4-4640-AC83-8221CD5D6C50}" presName="parentText" presStyleLbl="node1" presStyleIdx="1" presStyleCnt="5" custLinFactX="5250" custLinFactNeighborX="100000">
        <dgm:presLayoutVars>
          <dgm:chMax val="0"/>
          <dgm:bulletEnabled val="1"/>
        </dgm:presLayoutVars>
      </dgm:prSet>
      <dgm:spPr/>
      <dgm:t>
        <a:bodyPr/>
        <a:lstStyle/>
        <a:p>
          <a:endParaRPr lang="en-US"/>
        </a:p>
      </dgm:t>
    </dgm:pt>
    <dgm:pt modelId="{35969CC0-EC89-4E0B-AF10-84AF56821506}" type="pres">
      <dgm:prSet presAssocID="{3EDB67AF-31C4-4640-AC83-8221CD5D6C50}" presName="negativeSpace" presStyleCnt="0"/>
      <dgm:spPr/>
      <dgm:t>
        <a:bodyPr/>
        <a:lstStyle/>
        <a:p>
          <a:endParaRPr lang="en-US"/>
        </a:p>
      </dgm:t>
    </dgm:pt>
    <dgm:pt modelId="{FBE86737-E770-498F-8290-1C0E6F0AF331}" type="pres">
      <dgm:prSet presAssocID="{3EDB67AF-31C4-4640-AC83-8221CD5D6C50}" presName="childText" presStyleLbl="conFgAcc1" presStyleIdx="1" presStyleCnt="5">
        <dgm:presLayoutVars>
          <dgm:bulletEnabled val="1"/>
        </dgm:presLayoutVars>
      </dgm:prSet>
      <dgm:spPr/>
      <dgm:t>
        <a:bodyPr/>
        <a:lstStyle/>
        <a:p>
          <a:endParaRPr lang="en-US"/>
        </a:p>
      </dgm:t>
    </dgm:pt>
    <dgm:pt modelId="{92C4A360-51D5-471B-8999-CF5D93CD3CC6}" type="pres">
      <dgm:prSet presAssocID="{2920FAF2-D8D5-49FC-8316-EBAC28C07DA5}" presName="spaceBetweenRectangles" presStyleCnt="0"/>
      <dgm:spPr/>
      <dgm:t>
        <a:bodyPr/>
        <a:lstStyle/>
        <a:p>
          <a:endParaRPr lang="en-US"/>
        </a:p>
      </dgm:t>
    </dgm:pt>
    <dgm:pt modelId="{31196AEA-879D-439C-BEA4-67C364B3FAE3}" type="pres">
      <dgm:prSet presAssocID="{EB47BFED-F723-40F3-B970-C27C5B072814}" presName="parentLin" presStyleCnt="0"/>
      <dgm:spPr/>
      <dgm:t>
        <a:bodyPr/>
        <a:lstStyle/>
        <a:p>
          <a:endParaRPr lang="en-US"/>
        </a:p>
      </dgm:t>
    </dgm:pt>
    <dgm:pt modelId="{E8CD95DE-5599-470D-9159-AB616D5649A5}" type="pres">
      <dgm:prSet presAssocID="{EB47BFED-F723-40F3-B970-C27C5B072814}" presName="parentLeftMargin" presStyleLbl="node1" presStyleIdx="1" presStyleCnt="5"/>
      <dgm:spPr/>
      <dgm:t>
        <a:bodyPr/>
        <a:lstStyle/>
        <a:p>
          <a:endParaRPr lang="en-US"/>
        </a:p>
      </dgm:t>
    </dgm:pt>
    <dgm:pt modelId="{8A0C3C8D-3D56-4A06-8B60-13213855065E}" type="pres">
      <dgm:prSet presAssocID="{EB47BFED-F723-40F3-B970-C27C5B072814}" presName="parentText" presStyleLbl="node1" presStyleIdx="2" presStyleCnt="5" custLinFactX="5250" custLinFactNeighborX="100000">
        <dgm:presLayoutVars>
          <dgm:chMax val="0"/>
          <dgm:bulletEnabled val="1"/>
        </dgm:presLayoutVars>
      </dgm:prSet>
      <dgm:spPr/>
      <dgm:t>
        <a:bodyPr/>
        <a:lstStyle/>
        <a:p>
          <a:endParaRPr lang="en-US"/>
        </a:p>
      </dgm:t>
    </dgm:pt>
    <dgm:pt modelId="{355FEC1A-A3B5-4EC4-A2BD-E30A84F1C2F9}" type="pres">
      <dgm:prSet presAssocID="{EB47BFED-F723-40F3-B970-C27C5B072814}" presName="negativeSpace" presStyleCnt="0"/>
      <dgm:spPr/>
      <dgm:t>
        <a:bodyPr/>
        <a:lstStyle/>
        <a:p>
          <a:endParaRPr lang="en-US"/>
        </a:p>
      </dgm:t>
    </dgm:pt>
    <dgm:pt modelId="{89C8BBCE-27B6-43B1-955F-8FAE4D98AD1A}" type="pres">
      <dgm:prSet presAssocID="{EB47BFED-F723-40F3-B970-C27C5B072814}" presName="childText" presStyleLbl="conFgAcc1" presStyleIdx="2" presStyleCnt="5">
        <dgm:presLayoutVars>
          <dgm:bulletEnabled val="1"/>
        </dgm:presLayoutVars>
      </dgm:prSet>
      <dgm:spPr/>
      <dgm:t>
        <a:bodyPr/>
        <a:lstStyle/>
        <a:p>
          <a:endParaRPr lang="en-US"/>
        </a:p>
      </dgm:t>
    </dgm:pt>
    <dgm:pt modelId="{8D384A29-684A-4EF0-B3DC-644A6AEADCF9}" type="pres">
      <dgm:prSet presAssocID="{976D219F-B97C-4D7B-AA1F-90F44254BBE6}" presName="spaceBetweenRectangles" presStyleCnt="0"/>
      <dgm:spPr/>
      <dgm:t>
        <a:bodyPr/>
        <a:lstStyle/>
        <a:p>
          <a:endParaRPr lang="en-US"/>
        </a:p>
      </dgm:t>
    </dgm:pt>
    <dgm:pt modelId="{495B9240-9E35-4208-8853-2F9AECD52733}" type="pres">
      <dgm:prSet presAssocID="{74AD1D65-6082-447A-B08E-E63D66DE6B90}" presName="parentLin" presStyleCnt="0"/>
      <dgm:spPr/>
      <dgm:t>
        <a:bodyPr/>
        <a:lstStyle/>
        <a:p>
          <a:endParaRPr lang="en-US"/>
        </a:p>
      </dgm:t>
    </dgm:pt>
    <dgm:pt modelId="{946053DD-6B51-445C-8473-869FDFE300A7}" type="pres">
      <dgm:prSet presAssocID="{74AD1D65-6082-447A-B08E-E63D66DE6B90}" presName="parentLeftMargin" presStyleLbl="node1" presStyleIdx="2" presStyleCnt="5"/>
      <dgm:spPr/>
      <dgm:t>
        <a:bodyPr/>
        <a:lstStyle/>
        <a:p>
          <a:endParaRPr lang="en-US"/>
        </a:p>
      </dgm:t>
    </dgm:pt>
    <dgm:pt modelId="{E33E351B-E360-4556-A4E6-6135C9D1BCE5}" type="pres">
      <dgm:prSet presAssocID="{74AD1D65-6082-447A-B08E-E63D66DE6B90}" presName="parentText" presStyleLbl="node1" presStyleIdx="3" presStyleCnt="5" custLinFactX="5250" custLinFactNeighborX="100000">
        <dgm:presLayoutVars>
          <dgm:chMax val="0"/>
          <dgm:bulletEnabled val="1"/>
        </dgm:presLayoutVars>
      </dgm:prSet>
      <dgm:spPr/>
      <dgm:t>
        <a:bodyPr/>
        <a:lstStyle/>
        <a:p>
          <a:endParaRPr lang="en-US"/>
        </a:p>
      </dgm:t>
    </dgm:pt>
    <dgm:pt modelId="{FDFFE61B-2F63-4A95-BBA2-74262BE1BDDA}" type="pres">
      <dgm:prSet presAssocID="{74AD1D65-6082-447A-B08E-E63D66DE6B90}" presName="negativeSpace" presStyleCnt="0"/>
      <dgm:spPr/>
      <dgm:t>
        <a:bodyPr/>
        <a:lstStyle/>
        <a:p>
          <a:endParaRPr lang="en-US"/>
        </a:p>
      </dgm:t>
    </dgm:pt>
    <dgm:pt modelId="{247C294C-9133-49D3-82AC-21132DA2DA74}" type="pres">
      <dgm:prSet presAssocID="{74AD1D65-6082-447A-B08E-E63D66DE6B90}" presName="childText" presStyleLbl="conFgAcc1" presStyleIdx="3" presStyleCnt="5">
        <dgm:presLayoutVars>
          <dgm:bulletEnabled val="1"/>
        </dgm:presLayoutVars>
      </dgm:prSet>
      <dgm:spPr/>
      <dgm:t>
        <a:bodyPr/>
        <a:lstStyle/>
        <a:p>
          <a:endParaRPr lang="en-US"/>
        </a:p>
      </dgm:t>
    </dgm:pt>
    <dgm:pt modelId="{42C2A548-EC04-4427-8CF6-5E1692BBBF0E}" type="pres">
      <dgm:prSet presAssocID="{4C5416BF-4A04-4051-87B7-1055C4044955}" presName="spaceBetweenRectangles" presStyleCnt="0"/>
      <dgm:spPr/>
      <dgm:t>
        <a:bodyPr/>
        <a:lstStyle/>
        <a:p>
          <a:endParaRPr lang="en-US"/>
        </a:p>
      </dgm:t>
    </dgm:pt>
    <dgm:pt modelId="{4A54B41C-646C-4626-B0E0-227D3813A8CE}" type="pres">
      <dgm:prSet presAssocID="{AD2DB29C-D839-4FE8-854F-2D4D14ABF47A}" presName="parentLin" presStyleCnt="0"/>
      <dgm:spPr/>
      <dgm:t>
        <a:bodyPr/>
        <a:lstStyle/>
        <a:p>
          <a:endParaRPr lang="en-US"/>
        </a:p>
      </dgm:t>
    </dgm:pt>
    <dgm:pt modelId="{173F847D-D087-439D-B767-9911EEACC6AD}" type="pres">
      <dgm:prSet presAssocID="{AD2DB29C-D839-4FE8-854F-2D4D14ABF47A}" presName="parentLeftMargin" presStyleLbl="node1" presStyleIdx="3" presStyleCnt="5"/>
      <dgm:spPr/>
      <dgm:t>
        <a:bodyPr/>
        <a:lstStyle/>
        <a:p>
          <a:endParaRPr lang="en-US"/>
        </a:p>
      </dgm:t>
    </dgm:pt>
    <dgm:pt modelId="{D69BC2E1-C5F4-4702-B3DF-55956FA31853}" type="pres">
      <dgm:prSet presAssocID="{AD2DB29C-D839-4FE8-854F-2D4D14ABF47A}" presName="parentText" presStyleLbl="node1" presStyleIdx="4" presStyleCnt="5" custLinFactX="5250" custLinFactNeighborX="100000">
        <dgm:presLayoutVars>
          <dgm:chMax val="0"/>
          <dgm:bulletEnabled val="1"/>
        </dgm:presLayoutVars>
      </dgm:prSet>
      <dgm:spPr/>
      <dgm:t>
        <a:bodyPr/>
        <a:lstStyle/>
        <a:p>
          <a:endParaRPr lang="en-US"/>
        </a:p>
      </dgm:t>
    </dgm:pt>
    <dgm:pt modelId="{3C26DA25-2C27-4892-8DE0-52116C6C9EAD}" type="pres">
      <dgm:prSet presAssocID="{AD2DB29C-D839-4FE8-854F-2D4D14ABF47A}" presName="negativeSpace" presStyleCnt="0"/>
      <dgm:spPr/>
      <dgm:t>
        <a:bodyPr/>
        <a:lstStyle/>
        <a:p>
          <a:endParaRPr lang="en-US"/>
        </a:p>
      </dgm:t>
    </dgm:pt>
    <dgm:pt modelId="{0C3D2A78-9C4E-4267-AD75-3755B2747BBA}" type="pres">
      <dgm:prSet presAssocID="{AD2DB29C-D839-4FE8-854F-2D4D14ABF47A}" presName="childText" presStyleLbl="conFgAcc1" presStyleIdx="4" presStyleCnt="5">
        <dgm:presLayoutVars>
          <dgm:bulletEnabled val="1"/>
        </dgm:presLayoutVars>
      </dgm:prSet>
      <dgm:spPr/>
      <dgm:t>
        <a:bodyPr/>
        <a:lstStyle/>
        <a:p>
          <a:endParaRPr lang="en-US"/>
        </a:p>
      </dgm:t>
    </dgm:pt>
  </dgm:ptLst>
  <dgm:cxnLst>
    <dgm:cxn modelId="{F7F46077-9E6F-4043-87EA-7884834D1319}" srcId="{21F8BDA5-A306-44B9-8BAC-37245D202D21}" destId="{AD2DB29C-D839-4FE8-854F-2D4D14ABF47A}" srcOrd="4" destOrd="0" parTransId="{1DEAD81D-B0BE-4BD5-8DE6-BDD6482B88EB}" sibTransId="{58D079F1-8F1C-4F5B-B2FF-12BA2519D9B5}"/>
    <dgm:cxn modelId="{C25E30F6-038A-44CE-B8DC-D0B34108D03A}" srcId="{21F8BDA5-A306-44B9-8BAC-37245D202D21}" destId="{3EDB67AF-31C4-4640-AC83-8221CD5D6C50}" srcOrd="1" destOrd="0" parTransId="{EDECEF1A-4550-40F7-B3DF-B7DD68128752}" sibTransId="{2920FAF2-D8D5-49FC-8316-EBAC28C07DA5}"/>
    <dgm:cxn modelId="{52166C91-7320-4EBA-A52C-773ED196662B}" type="presOf" srcId="{AD2DB29C-D839-4FE8-854F-2D4D14ABF47A}" destId="{D69BC2E1-C5F4-4702-B3DF-55956FA31853}" srcOrd="1" destOrd="0" presId="urn:microsoft.com/office/officeart/2005/8/layout/list1"/>
    <dgm:cxn modelId="{322CB31E-7144-4D12-9552-199BED8BDF05}" type="presOf" srcId="{3EDB67AF-31C4-4640-AC83-8221CD5D6C50}" destId="{E2BD6E28-8F3B-4F83-8BA7-1630BF6A86D0}" srcOrd="1" destOrd="0" presId="urn:microsoft.com/office/officeart/2005/8/layout/list1"/>
    <dgm:cxn modelId="{C320EA14-BB25-4805-A39F-5D42189881F1}" srcId="{21F8BDA5-A306-44B9-8BAC-37245D202D21}" destId="{74AD1D65-6082-447A-B08E-E63D66DE6B90}" srcOrd="3" destOrd="0" parTransId="{EE6AE078-838E-4273-BBBB-307A05CB2CD1}" sibTransId="{4C5416BF-4A04-4051-87B7-1055C4044955}"/>
    <dgm:cxn modelId="{FA205881-2A6A-47F3-9FC4-F50CE11EEB3A}" type="presOf" srcId="{74AD1D65-6082-447A-B08E-E63D66DE6B90}" destId="{E33E351B-E360-4556-A4E6-6135C9D1BCE5}" srcOrd="1" destOrd="0" presId="urn:microsoft.com/office/officeart/2005/8/layout/list1"/>
    <dgm:cxn modelId="{6DB14AC8-8E09-46DF-AE43-B04BD60E965B}" type="presOf" srcId="{21F8BDA5-A306-44B9-8BAC-37245D202D21}" destId="{16861DFE-DA71-41D9-9950-47A87A779728}" srcOrd="0" destOrd="0" presId="urn:microsoft.com/office/officeart/2005/8/layout/list1"/>
    <dgm:cxn modelId="{C479C77F-D136-4360-AB06-80B9D29FFFD6}" type="presOf" srcId="{3EDB67AF-31C4-4640-AC83-8221CD5D6C50}" destId="{2967024D-1670-4358-98C6-751BC2EACA49}" srcOrd="0" destOrd="0" presId="urn:microsoft.com/office/officeart/2005/8/layout/list1"/>
    <dgm:cxn modelId="{9AB212EC-E1A6-4748-8D9E-9B80D7E81CB3}" type="presOf" srcId="{EB47BFED-F723-40F3-B970-C27C5B072814}" destId="{E8CD95DE-5599-470D-9159-AB616D5649A5}" srcOrd="0" destOrd="0" presId="urn:microsoft.com/office/officeart/2005/8/layout/list1"/>
    <dgm:cxn modelId="{74E359E0-4A3A-4C88-9BFF-E9343310584C}" type="presOf" srcId="{AD2DB29C-D839-4FE8-854F-2D4D14ABF47A}" destId="{173F847D-D087-439D-B767-9911EEACC6AD}" srcOrd="0" destOrd="0" presId="urn:microsoft.com/office/officeart/2005/8/layout/list1"/>
    <dgm:cxn modelId="{C0ADC5E9-BC12-49E0-81AF-6A16BF512E46}" srcId="{21F8BDA5-A306-44B9-8BAC-37245D202D21}" destId="{6344E5E1-C87C-4C80-B359-31C82F391F5D}" srcOrd="0" destOrd="0" parTransId="{BD59CDF3-0778-43F6-9BE4-B418923888A7}" sibTransId="{D4B48F25-2ADB-42E2-A655-6525ACF52D5F}"/>
    <dgm:cxn modelId="{5BCDC068-D907-48E5-AB72-82706F6E3A05}" type="presOf" srcId="{EB47BFED-F723-40F3-B970-C27C5B072814}" destId="{8A0C3C8D-3D56-4A06-8B60-13213855065E}" srcOrd="1" destOrd="0" presId="urn:microsoft.com/office/officeart/2005/8/layout/list1"/>
    <dgm:cxn modelId="{B0D5B2D3-4F72-488E-858D-D56B292DF930}" type="presOf" srcId="{74AD1D65-6082-447A-B08E-E63D66DE6B90}" destId="{946053DD-6B51-445C-8473-869FDFE300A7}" srcOrd="0" destOrd="0" presId="urn:microsoft.com/office/officeart/2005/8/layout/list1"/>
    <dgm:cxn modelId="{F0D73CB5-B9AA-467B-B166-AA03796A4FE1}" type="presOf" srcId="{6344E5E1-C87C-4C80-B359-31C82F391F5D}" destId="{E9102652-7724-48E0-9513-416BF5607483}" srcOrd="1" destOrd="0" presId="urn:microsoft.com/office/officeart/2005/8/layout/list1"/>
    <dgm:cxn modelId="{8E4C5735-EB96-41C0-9200-2C14755DAFBA}" srcId="{21F8BDA5-A306-44B9-8BAC-37245D202D21}" destId="{EB47BFED-F723-40F3-B970-C27C5B072814}" srcOrd="2" destOrd="0" parTransId="{4DC9C35D-F8B9-4712-80A9-3D2831676DC3}" sibTransId="{976D219F-B97C-4D7B-AA1F-90F44254BBE6}"/>
    <dgm:cxn modelId="{FC2FB67E-BC58-4B4B-8881-06254BBF7DE6}" type="presOf" srcId="{6344E5E1-C87C-4C80-B359-31C82F391F5D}" destId="{E0E30251-39E7-46E3-AD48-24ED72AC5D29}" srcOrd="0" destOrd="0" presId="urn:microsoft.com/office/officeart/2005/8/layout/list1"/>
    <dgm:cxn modelId="{0AD3823A-1602-4D3E-B837-E74A44ED9AEA}" type="presParOf" srcId="{16861DFE-DA71-41D9-9950-47A87A779728}" destId="{0F6C4F97-F538-4102-8766-E8AEFCAE729E}" srcOrd="0" destOrd="0" presId="urn:microsoft.com/office/officeart/2005/8/layout/list1"/>
    <dgm:cxn modelId="{F515FEC3-4A7D-497E-BDA4-19E781AB1896}" type="presParOf" srcId="{0F6C4F97-F538-4102-8766-E8AEFCAE729E}" destId="{E0E30251-39E7-46E3-AD48-24ED72AC5D29}" srcOrd="0" destOrd="0" presId="urn:microsoft.com/office/officeart/2005/8/layout/list1"/>
    <dgm:cxn modelId="{6336EEF9-D847-4C3E-8958-83DA4A786B60}" type="presParOf" srcId="{0F6C4F97-F538-4102-8766-E8AEFCAE729E}" destId="{E9102652-7724-48E0-9513-416BF5607483}" srcOrd="1" destOrd="0" presId="urn:microsoft.com/office/officeart/2005/8/layout/list1"/>
    <dgm:cxn modelId="{E5D2E3B8-4C07-4249-B713-2D783B402B3C}" type="presParOf" srcId="{16861DFE-DA71-41D9-9950-47A87A779728}" destId="{E42AEE10-A76D-4DCC-A83C-4E5B84C7A454}" srcOrd="1" destOrd="0" presId="urn:microsoft.com/office/officeart/2005/8/layout/list1"/>
    <dgm:cxn modelId="{519C438A-0368-48D6-B839-E2199458EFA5}" type="presParOf" srcId="{16861DFE-DA71-41D9-9950-47A87A779728}" destId="{C08CE357-A434-4768-8FFE-A4AC8FD53E30}" srcOrd="2" destOrd="0" presId="urn:microsoft.com/office/officeart/2005/8/layout/list1"/>
    <dgm:cxn modelId="{DECCFB7B-568D-4413-B7DC-FA61CCA27298}" type="presParOf" srcId="{16861DFE-DA71-41D9-9950-47A87A779728}" destId="{C292FAD5-07A8-4600-B508-C48104283A50}" srcOrd="3" destOrd="0" presId="urn:microsoft.com/office/officeart/2005/8/layout/list1"/>
    <dgm:cxn modelId="{27865CB1-BA0B-4827-B63D-CEAA609BF3CE}" type="presParOf" srcId="{16861DFE-DA71-41D9-9950-47A87A779728}" destId="{9CD9F975-0768-4200-8832-84C7C6D23F9D}" srcOrd="4" destOrd="0" presId="urn:microsoft.com/office/officeart/2005/8/layout/list1"/>
    <dgm:cxn modelId="{6710C31F-BAD8-4040-93B3-C2EE7838D9BB}" type="presParOf" srcId="{9CD9F975-0768-4200-8832-84C7C6D23F9D}" destId="{2967024D-1670-4358-98C6-751BC2EACA49}" srcOrd="0" destOrd="0" presId="urn:microsoft.com/office/officeart/2005/8/layout/list1"/>
    <dgm:cxn modelId="{28642C33-6C69-42BF-B909-FCF05E087CFD}" type="presParOf" srcId="{9CD9F975-0768-4200-8832-84C7C6D23F9D}" destId="{E2BD6E28-8F3B-4F83-8BA7-1630BF6A86D0}" srcOrd="1" destOrd="0" presId="urn:microsoft.com/office/officeart/2005/8/layout/list1"/>
    <dgm:cxn modelId="{616B876E-1769-42A5-A57C-AE8F19098F61}" type="presParOf" srcId="{16861DFE-DA71-41D9-9950-47A87A779728}" destId="{35969CC0-EC89-4E0B-AF10-84AF56821506}" srcOrd="5" destOrd="0" presId="urn:microsoft.com/office/officeart/2005/8/layout/list1"/>
    <dgm:cxn modelId="{3EE6E336-2408-4EB3-A53F-F824378057C4}" type="presParOf" srcId="{16861DFE-DA71-41D9-9950-47A87A779728}" destId="{FBE86737-E770-498F-8290-1C0E6F0AF331}" srcOrd="6" destOrd="0" presId="urn:microsoft.com/office/officeart/2005/8/layout/list1"/>
    <dgm:cxn modelId="{ECCAF206-DB63-4E9B-922C-385CCBB14657}" type="presParOf" srcId="{16861DFE-DA71-41D9-9950-47A87A779728}" destId="{92C4A360-51D5-471B-8999-CF5D93CD3CC6}" srcOrd="7" destOrd="0" presId="urn:microsoft.com/office/officeart/2005/8/layout/list1"/>
    <dgm:cxn modelId="{C9F9C8AB-D958-4676-A334-D86C9A295A8A}" type="presParOf" srcId="{16861DFE-DA71-41D9-9950-47A87A779728}" destId="{31196AEA-879D-439C-BEA4-67C364B3FAE3}" srcOrd="8" destOrd="0" presId="urn:microsoft.com/office/officeart/2005/8/layout/list1"/>
    <dgm:cxn modelId="{73778A5E-47DC-4F16-BF53-6B3A44FC740E}" type="presParOf" srcId="{31196AEA-879D-439C-BEA4-67C364B3FAE3}" destId="{E8CD95DE-5599-470D-9159-AB616D5649A5}" srcOrd="0" destOrd="0" presId="urn:microsoft.com/office/officeart/2005/8/layout/list1"/>
    <dgm:cxn modelId="{535F7562-38BD-4B93-8C2A-C4625327B528}" type="presParOf" srcId="{31196AEA-879D-439C-BEA4-67C364B3FAE3}" destId="{8A0C3C8D-3D56-4A06-8B60-13213855065E}" srcOrd="1" destOrd="0" presId="urn:microsoft.com/office/officeart/2005/8/layout/list1"/>
    <dgm:cxn modelId="{207EA61E-D012-443E-B4DE-9BF2FBACFA59}" type="presParOf" srcId="{16861DFE-DA71-41D9-9950-47A87A779728}" destId="{355FEC1A-A3B5-4EC4-A2BD-E30A84F1C2F9}" srcOrd="9" destOrd="0" presId="urn:microsoft.com/office/officeart/2005/8/layout/list1"/>
    <dgm:cxn modelId="{CED7181E-614E-43CA-9F4A-D5ED243F9A50}" type="presParOf" srcId="{16861DFE-DA71-41D9-9950-47A87A779728}" destId="{89C8BBCE-27B6-43B1-955F-8FAE4D98AD1A}" srcOrd="10" destOrd="0" presId="urn:microsoft.com/office/officeart/2005/8/layout/list1"/>
    <dgm:cxn modelId="{9F5D5106-8E73-48B8-A600-BED2FE72136D}" type="presParOf" srcId="{16861DFE-DA71-41D9-9950-47A87A779728}" destId="{8D384A29-684A-4EF0-B3DC-644A6AEADCF9}" srcOrd="11" destOrd="0" presId="urn:microsoft.com/office/officeart/2005/8/layout/list1"/>
    <dgm:cxn modelId="{F30AD26A-306A-4B9C-BDD0-B44B1D2A5531}" type="presParOf" srcId="{16861DFE-DA71-41D9-9950-47A87A779728}" destId="{495B9240-9E35-4208-8853-2F9AECD52733}" srcOrd="12" destOrd="0" presId="urn:microsoft.com/office/officeart/2005/8/layout/list1"/>
    <dgm:cxn modelId="{C365C2F4-DA8F-402A-8CC8-49BA7FED8322}" type="presParOf" srcId="{495B9240-9E35-4208-8853-2F9AECD52733}" destId="{946053DD-6B51-445C-8473-869FDFE300A7}" srcOrd="0" destOrd="0" presId="urn:microsoft.com/office/officeart/2005/8/layout/list1"/>
    <dgm:cxn modelId="{2D4450BD-3F98-4192-8D42-0205FBF41D66}" type="presParOf" srcId="{495B9240-9E35-4208-8853-2F9AECD52733}" destId="{E33E351B-E360-4556-A4E6-6135C9D1BCE5}" srcOrd="1" destOrd="0" presId="urn:microsoft.com/office/officeart/2005/8/layout/list1"/>
    <dgm:cxn modelId="{7B0F1265-B180-48BC-B1C2-86A63C756F07}" type="presParOf" srcId="{16861DFE-DA71-41D9-9950-47A87A779728}" destId="{FDFFE61B-2F63-4A95-BBA2-74262BE1BDDA}" srcOrd="13" destOrd="0" presId="urn:microsoft.com/office/officeart/2005/8/layout/list1"/>
    <dgm:cxn modelId="{65FCAA69-2392-4AF6-A95E-45A1285F2562}" type="presParOf" srcId="{16861DFE-DA71-41D9-9950-47A87A779728}" destId="{247C294C-9133-49D3-82AC-21132DA2DA74}" srcOrd="14" destOrd="0" presId="urn:microsoft.com/office/officeart/2005/8/layout/list1"/>
    <dgm:cxn modelId="{53C549FA-306D-4D30-B81A-C04FA33D564A}" type="presParOf" srcId="{16861DFE-DA71-41D9-9950-47A87A779728}" destId="{42C2A548-EC04-4427-8CF6-5E1692BBBF0E}" srcOrd="15" destOrd="0" presId="urn:microsoft.com/office/officeart/2005/8/layout/list1"/>
    <dgm:cxn modelId="{4AAD30F6-B3E0-4615-840A-D263C814A047}" type="presParOf" srcId="{16861DFE-DA71-41D9-9950-47A87A779728}" destId="{4A54B41C-646C-4626-B0E0-227D3813A8CE}" srcOrd="16" destOrd="0" presId="urn:microsoft.com/office/officeart/2005/8/layout/list1"/>
    <dgm:cxn modelId="{AB93B715-1D4C-4A24-9CB8-CF0AB96D5EBF}" type="presParOf" srcId="{4A54B41C-646C-4626-B0E0-227D3813A8CE}" destId="{173F847D-D087-439D-B767-9911EEACC6AD}" srcOrd="0" destOrd="0" presId="urn:microsoft.com/office/officeart/2005/8/layout/list1"/>
    <dgm:cxn modelId="{8A21281D-9A89-44AB-91D5-466C17FF1629}" type="presParOf" srcId="{4A54B41C-646C-4626-B0E0-227D3813A8CE}" destId="{D69BC2E1-C5F4-4702-B3DF-55956FA31853}" srcOrd="1" destOrd="0" presId="urn:microsoft.com/office/officeart/2005/8/layout/list1"/>
    <dgm:cxn modelId="{4F97F8CA-B100-4C35-B49D-292D267E0C6A}" type="presParOf" srcId="{16861DFE-DA71-41D9-9950-47A87A779728}" destId="{3C26DA25-2C27-4892-8DE0-52116C6C9EAD}" srcOrd="17" destOrd="0" presId="urn:microsoft.com/office/officeart/2005/8/layout/list1"/>
    <dgm:cxn modelId="{4436207F-E5F3-46E2-9716-7D5E378F8542}" type="presParOf" srcId="{16861DFE-DA71-41D9-9950-47A87A779728}" destId="{0C3D2A78-9C4E-4267-AD75-3755B2747BB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5CE7D9-7590-4775-84D4-F9181461231F}" type="doc">
      <dgm:prSet loTypeId="urn:microsoft.com/office/officeart/2008/layout/HorizontalMultiLevelHierarchy" loCatId="hierarchy" qsTypeId="urn:microsoft.com/office/officeart/2005/8/quickstyle/3d3" qsCatId="3D" csTypeId="urn:microsoft.com/office/officeart/2005/8/colors/accent0_3" csCatId="mainScheme" phldr="1"/>
      <dgm:spPr/>
      <dgm:t>
        <a:bodyPr/>
        <a:lstStyle/>
        <a:p>
          <a:endParaRPr lang="en-US"/>
        </a:p>
      </dgm:t>
    </dgm:pt>
    <dgm:pt modelId="{87034C1D-6003-4207-B8E1-41CC3A634CC8}">
      <dgm:prSet phldrT="[Text]" custT="1"/>
      <dgm:spPr/>
      <dgm:t>
        <a:bodyPr/>
        <a:lstStyle/>
        <a:p>
          <a:r>
            <a:rPr lang="fa-IR" sz="2400" b="1" dirty="0" smtClean="0">
              <a:cs typeface="B Nazanin" panose="00000400000000000000" pitchFamily="2" charset="-78"/>
            </a:rPr>
            <a:t>بازار آزاد</a:t>
          </a:r>
          <a:endParaRPr lang="en-US" sz="2400" b="1" dirty="0">
            <a:cs typeface="B Nazanin" panose="00000400000000000000" pitchFamily="2" charset="-78"/>
          </a:endParaRPr>
        </a:p>
      </dgm:t>
    </dgm:pt>
    <dgm:pt modelId="{5AB627E7-586C-4A2D-A0B2-F21FD780234F}" type="parTrans" cxnId="{0F475E42-D097-46FA-B4B8-7E44421FCA86}">
      <dgm:prSet/>
      <dgm:spPr/>
      <dgm:t>
        <a:bodyPr/>
        <a:lstStyle/>
        <a:p>
          <a:endParaRPr lang="en-US"/>
        </a:p>
      </dgm:t>
    </dgm:pt>
    <dgm:pt modelId="{B0F5C6A5-EBDD-44A5-BF3C-CD90C5EC9849}" type="sibTrans" cxnId="{0F475E42-D097-46FA-B4B8-7E44421FCA86}">
      <dgm:prSet/>
      <dgm:spPr/>
      <dgm:t>
        <a:bodyPr/>
        <a:lstStyle/>
        <a:p>
          <a:endParaRPr lang="en-US"/>
        </a:p>
      </dgm:t>
    </dgm:pt>
    <dgm:pt modelId="{66709923-DCE9-404C-8E92-363AB16E8D34}">
      <dgm:prSet phldrT="[Text]" custT="1"/>
      <dgm:spPr/>
      <dgm:t>
        <a:bodyPr/>
        <a:lstStyle/>
        <a:p>
          <a:pPr algn="just" rtl="1"/>
          <a:r>
            <a:rPr lang="ar-SA" sz="2400" b="0" dirty="0" smtClean="0">
              <a:cs typeface="B Nazanin" panose="00000400000000000000" pitchFamily="2" charset="-78"/>
            </a:rPr>
            <a:t>چنانچه مورد خواسته شده بدون قید بوده و امکان عرضه به بازار آزاد داشته باشد ارزش بر اساس عرضه و تقاضا و قاعده چانه زنی در بازار آزاد تعیین میشود</a:t>
          </a:r>
          <a:r>
            <a:rPr lang="fa-IR" sz="2400" b="0" dirty="0" smtClean="0">
              <a:cs typeface="B Nazanin" panose="00000400000000000000" pitchFamily="2" charset="-78"/>
            </a:rPr>
            <a:t>.</a:t>
          </a:r>
          <a:r>
            <a:rPr lang="ar-SA" sz="2400" b="0" dirty="0" smtClean="0">
              <a:cs typeface="B Nazanin" panose="00000400000000000000" pitchFamily="2" charset="-78"/>
            </a:rPr>
            <a:t>مانند تعیین اجاره بهاء در ابتدای قرارداد و کارشناسان رسمی ملزم به تبعیت از آن هستند</a:t>
          </a:r>
          <a:r>
            <a:rPr lang="fa-IR" sz="2400" b="0" dirty="0" smtClean="0">
              <a:cs typeface="B Nazanin" panose="00000400000000000000" pitchFamily="2" charset="-78"/>
            </a:rPr>
            <a:t>.</a:t>
          </a:r>
          <a:r>
            <a:rPr lang="ar-SA" sz="2400" b="0" dirty="0" smtClean="0">
              <a:cs typeface="B Nazanin" panose="00000400000000000000" pitchFamily="2" charset="-78"/>
            </a:rPr>
            <a:t>به عبارت دیگر کارشناسان رسمی مجاز نیستند سلیقه ها و عقیده های خود را در تعیین ارزش بازار آزاد دخیل نمایند.</a:t>
          </a:r>
          <a:endParaRPr lang="en-US" sz="2400" b="0" dirty="0">
            <a:cs typeface="B Nazanin" panose="00000400000000000000" pitchFamily="2" charset="-78"/>
          </a:endParaRPr>
        </a:p>
      </dgm:t>
    </dgm:pt>
    <dgm:pt modelId="{767ED609-2F66-4AC1-B787-442F1B14E544}" type="parTrans" cxnId="{2FADAB37-1376-42DC-94AD-FA3578BCFC38}">
      <dgm:prSet/>
      <dgm:spPr/>
      <dgm:t>
        <a:bodyPr/>
        <a:lstStyle/>
        <a:p>
          <a:endParaRPr lang="en-US"/>
        </a:p>
      </dgm:t>
    </dgm:pt>
    <dgm:pt modelId="{B3EBD44C-84F6-469E-94BE-8FADF08C2448}" type="sibTrans" cxnId="{2FADAB37-1376-42DC-94AD-FA3578BCFC38}">
      <dgm:prSet/>
      <dgm:spPr/>
      <dgm:t>
        <a:bodyPr/>
        <a:lstStyle/>
        <a:p>
          <a:endParaRPr lang="en-US"/>
        </a:p>
      </dgm:t>
    </dgm:pt>
    <dgm:pt modelId="{272BD441-21A3-40EA-BF3C-E946DD583D1D}" type="pres">
      <dgm:prSet presAssocID="{4D5CE7D9-7590-4775-84D4-F9181461231F}" presName="Name0" presStyleCnt="0">
        <dgm:presLayoutVars>
          <dgm:chPref val="1"/>
          <dgm:dir/>
          <dgm:animOne val="branch"/>
          <dgm:animLvl val="lvl"/>
          <dgm:resizeHandles val="exact"/>
        </dgm:presLayoutVars>
      </dgm:prSet>
      <dgm:spPr/>
      <dgm:t>
        <a:bodyPr/>
        <a:lstStyle/>
        <a:p>
          <a:endParaRPr lang="en-US"/>
        </a:p>
      </dgm:t>
    </dgm:pt>
    <dgm:pt modelId="{99BE118D-C51B-4E10-A8C8-54639FE2CD91}" type="pres">
      <dgm:prSet presAssocID="{87034C1D-6003-4207-B8E1-41CC3A634CC8}" presName="root1" presStyleCnt="0"/>
      <dgm:spPr/>
      <dgm:t>
        <a:bodyPr/>
        <a:lstStyle/>
        <a:p>
          <a:endParaRPr lang="en-US"/>
        </a:p>
      </dgm:t>
    </dgm:pt>
    <dgm:pt modelId="{2C65F9F3-EDF9-42B9-92AB-049CC3478C4E}" type="pres">
      <dgm:prSet presAssocID="{87034C1D-6003-4207-B8E1-41CC3A634CC8}" presName="LevelOneTextNode" presStyleLbl="node0" presStyleIdx="0" presStyleCnt="1" custLinFactNeighborX="6628">
        <dgm:presLayoutVars>
          <dgm:chPref val="3"/>
        </dgm:presLayoutVars>
      </dgm:prSet>
      <dgm:spPr/>
      <dgm:t>
        <a:bodyPr/>
        <a:lstStyle/>
        <a:p>
          <a:endParaRPr lang="en-US"/>
        </a:p>
      </dgm:t>
    </dgm:pt>
    <dgm:pt modelId="{20D2E5D4-7710-47A3-B2D8-6C3EB76308D9}" type="pres">
      <dgm:prSet presAssocID="{87034C1D-6003-4207-B8E1-41CC3A634CC8}" presName="level2hierChild" presStyleCnt="0"/>
      <dgm:spPr/>
      <dgm:t>
        <a:bodyPr/>
        <a:lstStyle/>
        <a:p>
          <a:endParaRPr lang="en-US"/>
        </a:p>
      </dgm:t>
    </dgm:pt>
    <dgm:pt modelId="{A1E644FF-FA58-4296-9AB3-7C3B8C1806B0}" type="pres">
      <dgm:prSet presAssocID="{767ED609-2F66-4AC1-B787-442F1B14E544}" presName="conn2-1" presStyleLbl="parChTrans1D2" presStyleIdx="0" presStyleCnt="1"/>
      <dgm:spPr/>
      <dgm:t>
        <a:bodyPr/>
        <a:lstStyle/>
        <a:p>
          <a:endParaRPr lang="en-US"/>
        </a:p>
      </dgm:t>
    </dgm:pt>
    <dgm:pt modelId="{984320E9-DB04-4773-9D9F-E9740A1BF080}" type="pres">
      <dgm:prSet presAssocID="{767ED609-2F66-4AC1-B787-442F1B14E544}" presName="connTx" presStyleLbl="parChTrans1D2" presStyleIdx="0" presStyleCnt="1"/>
      <dgm:spPr/>
      <dgm:t>
        <a:bodyPr/>
        <a:lstStyle/>
        <a:p>
          <a:endParaRPr lang="en-US"/>
        </a:p>
      </dgm:t>
    </dgm:pt>
    <dgm:pt modelId="{AE5B15D0-BFB4-4A1E-8E66-1565076E2C97}" type="pres">
      <dgm:prSet presAssocID="{66709923-DCE9-404C-8E92-363AB16E8D34}" presName="root2" presStyleCnt="0"/>
      <dgm:spPr/>
      <dgm:t>
        <a:bodyPr/>
        <a:lstStyle/>
        <a:p>
          <a:endParaRPr lang="en-US"/>
        </a:p>
      </dgm:t>
    </dgm:pt>
    <dgm:pt modelId="{688DAB76-CD37-47AC-82CE-F345B7BCB57B}" type="pres">
      <dgm:prSet presAssocID="{66709923-DCE9-404C-8E92-363AB16E8D34}" presName="LevelTwoTextNode" presStyleLbl="node2" presStyleIdx="0" presStyleCnt="1" custScaleX="214938" custScaleY="489275">
        <dgm:presLayoutVars>
          <dgm:chPref val="3"/>
        </dgm:presLayoutVars>
      </dgm:prSet>
      <dgm:spPr/>
      <dgm:t>
        <a:bodyPr/>
        <a:lstStyle/>
        <a:p>
          <a:endParaRPr lang="en-US"/>
        </a:p>
      </dgm:t>
    </dgm:pt>
    <dgm:pt modelId="{9576B2A7-F06F-4892-BA87-E1FDDA05C898}" type="pres">
      <dgm:prSet presAssocID="{66709923-DCE9-404C-8E92-363AB16E8D34}" presName="level3hierChild" presStyleCnt="0"/>
      <dgm:spPr/>
      <dgm:t>
        <a:bodyPr/>
        <a:lstStyle/>
        <a:p>
          <a:endParaRPr lang="en-US"/>
        </a:p>
      </dgm:t>
    </dgm:pt>
  </dgm:ptLst>
  <dgm:cxnLst>
    <dgm:cxn modelId="{BC361B4E-1C6C-4EB4-9285-EEE096BBE3D2}" type="presOf" srcId="{4D5CE7D9-7590-4775-84D4-F9181461231F}" destId="{272BD441-21A3-40EA-BF3C-E946DD583D1D}" srcOrd="0" destOrd="0" presId="urn:microsoft.com/office/officeart/2008/layout/HorizontalMultiLevelHierarchy"/>
    <dgm:cxn modelId="{675DB902-BA71-4BE6-838E-88AE666AFD6D}" type="presOf" srcId="{767ED609-2F66-4AC1-B787-442F1B14E544}" destId="{A1E644FF-FA58-4296-9AB3-7C3B8C1806B0}" srcOrd="0" destOrd="0" presId="urn:microsoft.com/office/officeart/2008/layout/HorizontalMultiLevelHierarchy"/>
    <dgm:cxn modelId="{AE2BD8A6-E571-4478-B429-90959B82C689}" type="presOf" srcId="{87034C1D-6003-4207-B8E1-41CC3A634CC8}" destId="{2C65F9F3-EDF9-42B9-92AB-049CC3478C4E}" srcOrd="0" destOrd="0" presId="urn:microsoft.com/office/officeart/2008/layout/HorizontalMultiLevelHierarchy"/>
    <dgm:cxn modelId="{0F475E42-D097-46FA-B4B8-7E44421FCA86}" srcId="{4D5CE7D9-7590-4775-84D4-F9181461231F}" destId="{87034C1D-6003-4207-B8E1-41CC3A634CC8}" srcOrd="0" destOrd="0" parTransId="{5AB627E7-586C-4A2D-A0B2-F21FD780234F}" sibTransId="{B0F5C6A5-EBDD-44A5-BF3C-CD90C5EC9849}"/>
    <dgm:cxn modelId="{750657C9-F87B-4BC1-A030-A389A50CC965}" type="presOf" srcId="{66709923-DCE9-404C-8E92-363AB16E8D34}" destId="{688DAB76-CD37-47AC-82CE-F345B7BCB57B}" srcOrd="0" destOrd="0" presId="urn:microsoft.com/office/officeart/2008/layout/HorizontalMultiLevelHierarchy"/>
    <dgm:cxn modelId="{3A35C8A6-4BC1-4A65-9303-A78DC5C9B364}" type="presOf" srcId="{767ED609-2F66-4AC1-B787-442F1B14E544}" destId="{984320E9-DB04-4773-9D9F-E9740A1BF080}" srcOrd="1" destOrd="0" presId="urn:microsoft.com/office/officeart/2008/layout/HorizontalMultiLevelHierarchy"/>
    <dgm:cxn modelId="{2FADAB37-1376-42DC-94AD-FA3578BCFC38}" srcId="{87034C1D-6003-4207-B8E1-41CC3A634CC8}" destId="{66709923-DCE9-404C-8E92-363AB16E8D34}" srcOrd="0" destOrd="0" parTransId="{767ED609-2F66-4AC1-B787-442F1B14E544}" sibTransId="{B3EBD44C-84F6-469E-94BE-8FADF08C2448}"/>
    <dgm:cxn modelId="{D8C2ABD0-3FFF-437F-A175-37FB452D80CE}" type="presParOf" srcId="{272BD441-21A3-40EA-BF3C-E946DD583D1D}" destId="{99BE118D-C51B-4E10-A8C8-54639FE2CD91}" srcOrd="0" destOrd="0" presId="urn:microsoft.com/office/officeart/2008/layout/HorizontalMultiLevelHierarchy"/>
    <dgm:cxn modelId="{26AE5889-4C0C-4C3B-936F-88D43DA8C947}" type="presParOf" srcId="{99BE118D-C51B-4E10-A8C8-54639FE2CD91}" destId="{2C65F9F3-EDF9-42B9-92AB-049CC3478C4E}" srcOrd="0" destOrd="0" presId="urn:microsoft.com/office/officeart/2008/layout/HorizontalMultiLevelHierarchy"/>
    <dgm:cxn modelId="{02652674-ACAE-4710-A6E5-935F43066AD5}" type="presParOf" srcId="{99BE118D-C51B-4E10-A8C8-54639FE2CD91}" destId="{20D2E5D4-7710-47A3-B2D8-6C3EB76308D9}" srcOrd="1" destOrd="0" presId="urn:microsoft.com/office/officeart/2008/layout/HorizontalMultiLevelHierarchy"/>
    <dgm:cxn modelId="{573A0C6C-1BDD-4B74-A496-E38690C7F242}" type="presParOf" srcId="{20D2E5D4-7710-47A3-B2D8-6C3EB76308D9}" destId="{A1E644FF-FA58-4296-9AB3-7C3B8C1806B0}" srcOrd="0" destOrd="0" presId="urn:microsoft.com/office/officeart/2008/layout/HorizontalMultiLevelHierarchy"/>
    <dgm:cxn modelId="{9C6194E9-B6F9-4936-9CC1-F8774C867EBB}" type="presParOf" srcId="{A1E644FF-FA58-4296-9AB3-7C3B8C1806B0}" destId="{984320E9-DB04-4773-9D9F-E9740A1BF080}" srcOrd="0" destOrd="0" presId="urn:microsoft.com/office/officeart/2008/layout/HorizontalMultiLevelHierarchy"/>
    <dgm:cxn modelId="{9934C72A-4918-4859-84EF-51AB0D7E93B3}" type="presParOf" srcId="{20D2E5D4-7710-47A3-B2D8-6C3EB76308D9}" destId="{AE5B15D0-BFB4-4A1E-8E66-1565076E2C97}" srcOrd="1" destOrd="0" presId="urn:microsoft.com/office/officeart/2008/layout/HorizontalMultiLevelHierarchy"/>
    <dgm:cxn modelId="{4411612E-AF53-48CE-8DAE-5E1F2D72A728}" type="presParOf" srcId="{AE5B15D0-BFB4-4A1E-8E66-1565076E2C97}" destId="{688DAB76-CD37-47AC-82CE-F345B7BCB57B}" srcOrd="0" destOrd="0" presId="urn:microsoft.com/office/officeart/2008/layout/HorizontalMultiLevelHierarchy"/>
    <dgm:cxn modelId="{A815057D-0D01-4047-AED6-082B59A959FB}" type="presParOf" srcId="{AE5B15D0-BFB4-4A1E-8E66-1565076E2C97}" destId="{9576B2A7-F06F-4892-BA87-E1FDDA05C89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D5CE7D9-7590-4775-84D4-F9181461231F}" type="doc">
      <dgm:prSet loTypeId="urn:microsoft.com/office/officeart/2008/layout/HorizontalMultiLevelHierarchy" loCatId="hierarchy" qsTypeId="urn:microsoft.com/office/officeart/2005/8/quickstyle/3d3" qsCatId="3D" csTypeId="urn:microsoft.com/office/officeart/2005/8/colors/accent0_3" csCatId="mainScheme" phldr="1"/>
      <dgm:spPr/>
      <dgm:t>
        <a:bodyPr/>
        <a:lstStyle/>
        <a:p>
          <a:endParaRPr lang="en-US"/>
        </a:p>
      </dgm:t>
    </dgm:pt>
    <dgm:pt modelId="{87034C1D-6003-4207-B8E1-41CC3A634CC8}">
      <dgm:prSet phldrT="[Text]" custT="1"/>
      <dgm:spPr/>
      <dgm:t>
        <a:bodyPr/>
        <a:lstStyle/>
        <a:p>
          <a:r>
            <a:rPr lang="fa-IR" sz="2400" b="1" dirty="0" smtClean="0">
              <a:cs typeface="B Nazanin" panose="00000400000000000000" pitchFamily="2" charset="-78"/>
            </a:rPr>
            <a:t>ارزش دارای قیود</a:t>
          </a:r>
          <a:endParaRPr lang="en-US" sz="2400" b="1" dirty="0">
            <a:cs typeface="B Nazanin" panose="00000400000000000000" pitchFamily="2" charset="-78"/>
          </a:endParaRPr>
        </a:p>
      </dgm:t>
    </dgm:pt>
    <dgm:pt modelId="{5AB627E7-586C-4A2D-A0B2-F21FD780234F}" type="parTrans" cxnId="{0F475E42-D097-46FA-B4B8-7E44421FCA86}">
      <dgm:prSet/>
      <dgm:spPr/>
      <dgm:t>
        <a:bodyPr/>
        <a:lstStyle/>
        <a:p>
          <a:endParaRPr lang="en-US"/>
        </a:p>
      </dgm:t>
    </dgm:pt>
    <dgm:pt modelId="{B0F5C6A5-EBDD-44A5-BF3C-CD90C5EC9849}" type="sibTrans" cxnId="{0F475E42-D097-46FA-B4B8-7E44421FCA86}">
      <dgm:prSet/>
      <dgm:spPr/>
      <dgm:t>
        <a:bodyPr/>
        <a:lstStyle/>
        <a:p>
          <a:endParaRPr lang="en-US"/>
        </a:p>
      </dgm:t>
    </dgm:pt>
    <dgm:pt modelId="{66709923-DCE9-404C-8E92-363AB16E8D34}">
      <dgm:prSet phldrT="[Text]"/>
      <dgm:spPr/>
      <dgm:t>
        <a:bodyPr/>
        <a:lstStyle/>
        <a:p>
          <a:pPr algn="just" rtl="1"/>
          <a:r>
            <a:rPr lang="ar-SA" dirty="0" smtClean="0">
              <a:cs typeface="B Nazanin" panose="00000400000000000000" pitchFamily="2" charset="-78"/>
            </a:rPr>
            <a:t>چنانچه مورد خواسته شده قیدهایی داشته باشد که امکان عرضه و تقاضا و مانور در بازار آزاد برای مالک وجود نداشته باشد و همچنین برای قیدها امکان ارزشگذاری مالی باشد و طبق قانون قیمت آن توسط کارشناسان رسمی تعیین گردد در اینصورت ارزش موارد فوق عبارت است از قیمت بازار آزاد منهای ارزش مالی قیدهای مربوطه مانند مبلغی به عنوان سرقفلی ماده </a:t>
          </a:r>
          <a:r>
            <a:rPr lang="fa-IR" dirty="0" smtClean="0">
              <a:cs typeface="B Nazanin" panose="00000400000000000000" pitchFamily="2" charset="-78"/>
            </a:rPr>
            <a:t>۷ </a:t>
          </a:r>
          <a:r>
            <a:rPr lang="ar-SA" dirty="0" smtClean="0">
              <a:cs typeface="B Nazanin" panose="00000400000000000000" pitchFamily="2" charset="-78"/>
            </a:rPr>
            <a:t>قانون </a:t>
          </a:r>
          <a:r>
            <a:rPr lang="fa-IR" dirty="0" smtClean="0">
              <a:cs typeface="B Nazanin" panose="00000400000000000000" pitchFamily="2" charset="-78"/>
            </a:rPr>
            <a:t>۱۳۷۶( </a:t>
          </a:r>
          <a:r>
            <a:rPr lang="ar-SA" dirty="0" smtClean="0">
              <a:cs typeface="B Nazanin" panose="00000400000000000000" pitchFamily="2" charset="-78"/>
            </a:rPr>
            <a:t>اجاره بهای ثابت</a:t>
          </a:r>
          <a:r>
            <a:rPr lang="fa-IR" dirty="0" smtClean="0">
              <a:cs typeface="B Nazanin" panose="00000400000000000000" pitchFamily="2" charset="-78"/>
            </a:rPr>
            <a:t>)</a:t>
          </a:r>
          <a:endParaRPr lang="en-US" dirty="0">
            <a:cs typeface="B Nazanin" panose="00000400000000000000" pitchFamily="2" charset="-78"/>
          </a:endParaRPr>
        </a:p>
      </dgm:t>
    </dgm:pt>
    <dgm:pt modelId="{767ED609-2F66-4AC1-B787-442F1B14E544}" type="parTrans" cxnId="{2FADAB37-1376-42DC-94AD-FA3578BCFC38}">
      <dgm:prSet/>
      <dgm:spPr/>
      <dgm:t>
        <a:bodyPr/>
        <a:lstStyle/>
        <a:p>
          <a:endParaRPr lang="en-US"/>
        </a:p>
      </dgm:t>
    </dgm:pt>
    <dgm:pt modelId="{B3EBD44C-84F6-469E-94BE-8FADF08C2448}" type="sibTrans" cxnId="{2FADAB37-1376-42DC-94AD-FA3578BCFC38}">
      <dgm:prSet/>
      <dgm:spPr/>
      <dgm:t>
        <a:bodyPr/>
        <a:lstStyle/>
        <a:p>
          <a:endParaRPr lang="en-US"/>
        </a:p>
      </dgm:t>
    </dgm:pt>
    <dgm:pt modelId="{272BD441-21A3-40EA-BF3C-E946DD583D1D}" type="pres">
      <dgm:prSet presAssocID="{4D5CE7D9-7590-4775-84D4-F9181461231F}" presName="Name0" presStyleCnt="0">
        <dgm:presLayoutVars>
          <dgm:chPref val="1"/>
          <dgm:dir/>
          <dgm:animOne val="branch"/>
          <dgm:animLvl val="lvl"/>
          <dgm:resizeHandles val="exact"/>
        </dgm:presLayoutVars>
      </dgm:prSet>
      <dgm:spPr/>
      <dgm:t>
        <a:bodyPr/>
        <a:lstStyle/>
        <a:p>
          <a:endParaRPr lang="en-US"/>
        </a:p>
      </dgm:t>
    </dgm:pt>
    <dgm:pt modelId="{99BE118D-C51B-4E10-A8C8-54639FE2CD91}" type="pres">
      <dgm:prSet presAssocID="{87034C1D-6003-4207-B8E1-41CC3A634CC8}" presName="root1" presStyleCnt="0"/>
      <dgm:spPr/>
      <dgm:t>
        <a:bodyPr/>
        <a:lstStyle/>
        <a:p>
          <a:endParaRPr lang="en-US"/>
        </a:p>
      </dgm:t>
    </dgm:pt>
    <dgm:pt modelId="{2C65F9F3-EDF9-42B9-92AB-049CC3478C4E}" type="pres">
      <dgm:prSet presAssocID="{87034C1D-6003-4207-B8E1-41CC3A634CC8}" presName="LevelOneTextNode" presStyleLbl="node0" presStyleIdx="0" presStyleCnt="1" custLinFactNeighborX="6628">
        <dgm:presLayoutVars>
          <dgm:chPref val="3"/>
        </dgm:presLayoutVars>
      </dgm:prSet>
      <dgm:spPr/>
      <dgm:t>
        <a:bodyPr/>
        <a:lstStyle/>
        <a:p>
          <a:endParaRPr lang="en-US"/>
        </a:p>
      </dgm:t>
    </dgm:pt>
    <dgm:pt modelId="{20D2E5D4-7710-47A3-B2D8-6C3EB76308D9}" type="pres">
      <dgm:prSet presAssocID="{87034C1D-6003-4207-B8E1-41CC3A634CC8}" presName="level2hierChild" presStyleCnt="0"/>
      <dgm:spPr/>
      <dgm:t>
        <a:bodyPr/>
        <a:lstStyle/>
        <a:p>
          <a:endParaRPr lang="en-US"/>
        </a:p>
      </dgm:t>
    </dgm:pt>
    <dgm:pt modelId="{A1E644FF-FA58-4296-9AB3-7C3B8C1806B0}" type="pres">
      <dgm:prSet presAssocID="{767ED609-2F66-4AC1-B787-442F1B14E544}" presName="conn2-1" presStyleLbl="parChTrans1D2" presStyleIdx="0" presStyleCnt="1"/>
      <dgm:spPr/>
      <dgm:t>
        <a:bodyPr/>
        <a:lstStyle/>
        <a:p>
          <a:endParaRPr lang="en-US"/>
        </a:p>
      </dgm:t>
    </dgm:pt>
    <dgm:pt modelId="{984320E9-DB04-4773-9D9F-E9740A1BF080}" type="pres">
      <dgm:prSet presAssocID="{767ED609-2F66-4AC1-B787-442F1B14E544}" presName="connTx" presStyleLbl="parChTrans1D2" presStyleIdx="0" presStyleCnt="1"/>
      <dgm:spPr/>
      <dgm:t>
        <a:bodyPr/>
        <a:lstStyle/>
        <a:p>
          <a:endParaRPr lang="en-US"/>
        </a:p>
      </dgm:t>
    </dgm:pt>
    <dgm:pt modelId="{AE5B15D0-BFB4-4A1E-8E66-1565076E2C97}" type="pres">
      <dgm:prSet presAssocID="{66709923-DCE9-404C-8E92-363AB16E8D34}" presName="root2" presStyleCnt="0"/>
      <dgm:spPr/>
      <dgm:t>
        <a:bodyPr/>
        <a:lstStyle/>
        <a:p>
          <a:endParaRPr lang="en-US"/>
        </a:p>
      </dgm:t>
    </dgm:pt>
    <dgm:pt modelId="{688DAB76-CD37-47AC-82CE-F345B7BCB57B}" type="pres">
      <dgm:prSet presAssocID="{66709923-DCE9-404C-8E92-363AB16E8D34}" presName="LevelTwoTextNode" presStyleLbl="node2" presStyleIdx="0" presStyleCnt="1" custScaleX="176105" custScaleY="294948">
        <dgm:presLayoutVars>
          <dgm:chPref val="3"/>
        </dgm:presLayoutVars>
      </dgm:prSet>
      <dgm:spPr/>
      <dgm:t>
        <a:bodyPr/>
        <a:lstStyle/>
        <a:p>
          <a:endParaRPr lang="en-US"/>
        </a:p>
      </dgm:t>
    </dgm:pt>
    <dgm:pt modelId="{9576B2A7-F06F-4892-BA87-E1FDDA05C898}" type="pres">
      <dgm:prSet presAssocID="{66709923-DCE9-404C-8E92-363AB16E8D34}" presName="level3hierChild" presStyleCnt="0"/>
      <dgm:spPr/>
      <dgm:t>
        <a:bodyPr/>
        <a:lstStyle/>
        <a:p>
          <a:endParaRPr lang="en-US"/>
        </a:p>
      </dgm:t>
    </dgm:pt>
  </dgm:ptLst>
  <dgm:cxnLst>
    <dgm:cxn modelId="{88A5961C-F47B-441E-96CC-AD142A61836C}" type="presOf" srcId="{4D5CE7D9-7590-4775-84D4-F9181461231F}" destId="{272BD441-21A3-40EA-BF3C-E946DD583D1D}" srcOrd="0" destOrd="0" presId="urn:microsoft.com/office/officeart/2008/layout/HorizontalMultiLevelHierarchy"/>
    <dgm:cxn modelId="{B0ED2C06-2AEE-438F-B103-582409523172}" type="presOf" srcId="{767ED609-2F66-4AC1-B787-442F1B14E544}" destId="{A1E644FF-FA58-4296-9AB3-7C3B8C1806B0}" srcOrd="0" destOrd="0" presId="urn:microsoft.com/office/officeart/2008/layout/HorizontalMultiLevelHierarchy"/>
    <dgm:cxn modelId="{CE7BD916-7E31-4F14-9256-5BEE14923261}" type="presOf" srcId="{767ED609-2F66-4AC1-B787-442F1B14E544}" destId="{984320E9-DB04-4773-9D9F-E9740A1BF080}" srcOrd="1" destOrd="0" presId="urn:microsoft.com/office/officeart/2008/layout/HorizontalMultiLevelHierarchy"/>
    <dgm:cxn modelId="{366B09BF-D456-4ABE-95F7-D745CCD87666}" type="presOf" srcId="{66709923-DCE9-404C-8E92-363AB16E8D34}" destId="{688DAB76-CD37-47AC-82CE-F345B7BCB57B}" srcOrd="0" destOrd="0" presId="urn:microsoft.com/office/officeart/2008/layout/HorizontalMultiLevelHierarchy"/>
    <dgm:cxn modelId="{0F475E42-D097-46FA-B4B8-7E44421FCA86}" srcId="{4D5CE7D9-7590-4775-84D4-F9181461231F}" destId="{87034C1D-6003-4207-B8E1-41CC3A634CC8}" srcOrd="0" destOrd="0" parTransId="{5AB627E7-586C-4A2D-A0B2-F21FD780234F}" sibTransId="{B0F5C6A5-EBDD-44A5-BF3C-CD90C5EC9849}"/>
    <dgm:cxn modelId="{5B1B33C0-0FE0-4E51-B10D-D7FBCA129088}" type="presOf" srcId="{87034C1D-6003-4207-B8E1-41CC3A634CC8}" destId="{2C65F9F3-EDF9-42B9-92AB-049CC3478C4E}" srcOrd="0" destOrd="0" presId="urn:microsoft.com/office/officeart/2008/layout/HorizontalMultiLevelHierarchy"/>
    <dgm:cxn modelId="{2FADAB37-1376-42DC-94AD-FA3578BCFC38}" srcId="{87034C1D-6003-4207-B8E1-41CC3A634CC8}" destId="{66709923-DCE9-404C-8E92-363AB16E8D34}" srcOrd="0" destOrd="0" parTransId="{767ED609-2F66-4AC1-B787-442F1B14E544}" sibTransId="{B3EBD44C-84F6-469E-94BE-8FADF08C2448}"/>
    <dgm:cxn modelId="{668884ED-1223-4228-BE03-D27D3067DF5B}" type="presParOf" srcId="{272BD441-21A3-40EA-BF3C-E946DD583D1D}" destId="{99BE118D-C51B-4E10-A8C8-54639FE2CD91}" srcOrd="0" destOrd="0" presId="urn:microsoft.com/office/officeart/2008/layout/HorizontalMultiLevelHierarchy"/>
    <dgm:cxn modelId="{B8BB6B92-C331-4BE8-885D-3CD42A60D7DE}" type="presParOf" srcId="{99BE118D-C51B-4E10-A8C8-54639FE2CD91}" destId="{2C65F9F3-EDF9-42B9-92AB-049CC3478C4E}" srcOrd="0" destOrd="0" presId="urn:microsoft.com/office/officeart/2008/layout/HorizontalMultiLevelHierarchy"/>
    <dgm:cxn modelId="{311C0B86-0099-486B-849C-3B3AC88904AE}" type="presParOf" srcId="{99BE118D-C51B-4E10-A8C8-54639FE2CD91}" destId="{20D2E5D4-7710-47A3-B2D8-6C3EB76308D9}" srcOrd="1" destOrd="0" presId="urn:microsoft.com/office/officeart/2008/layout/HorizontalMultiLevelHierarchy"/>
    <dgm:cxn modelId="{D6D30DDC-159D-4574-8FA9-7DDC3C2EE021}" type="presParOf" srcId="{20D2E5D4-7710-47A3-B2D8-6C3EB76308D9}" destId="{A1E644FF-FA58-4296-9AB3-7C3B8C1806B0}" srcOrd="0" destOrd="0" presId="urn:microsoft.com/office/officeart/2008/layout/HorizontalMultiLevelHierarchy"/>
    <dgm:cxn modelId="{B13DC823-519E-410A-A237-22D04D44C6D4}" type="presParOf" srcId="{A1E644FF-FA58-4296-9AB3-7C3B8C1806B0}" destId="{984320E9-DB04-4773-9D9F-E9740A1BF080}" srcOrd="0" destOrd="0" presId="urn:microsoft.com/office/officeart/2008/layout/HorizontalMultiLevelHierarchy"/>
    <dgm:cxn modelId="{75BC11A9-0864-4ECD-B4C0-7933CA307E88}" type="presParOf" srcId="{20D2E5D4-7710-47A3-B2D8-6C3EB76308D9}" destId="{AE5B15D0-BFB4-4A1E-8E66-1565076E2C97}" srcOrd="1" destOrd="0" presId="urn:microsoft.com/office/officeart/2008/layout/HorizontalMultiLevelHierarchy"/>
    <dgm:cxn modelId="{AD51EE31-E616-47C9-BA6A-42BE41BB71B4}" type="presParOf" srcId="{AE5B15D0-BFB4-4A1E-8E66-1565076E2C97}" destId="{688DAB76-CD37-47AC-82CE-F345B7BCB57B}" srcOrd="0" destOrd="0" presId="urn:microsoft.com/office/officeart/2008/layout/HorizontalMultiLevelHierarchy"/>
    <dgm:cxn modelId="{CF36D3A9-8D6B-4E66-AB2E-28A9EFFD28A6}" type="presParOf" srcId="{AE5B15D0-BFB4-4A1E-8E66-1565076E2C97}" destId="{9576B2A7-F06F-4892-BA87-E1FDDA05C89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5CE7D9-7590-4775-84D4-F9181461231F}" type="doc">
      <dgm:prSet loTypeId="urn:microsoft.com/office/officeart/2008/layout/HorizontalMultiLevelHierarchy" loCatId="hierarchy" qsTypeId="urn:microsoft.com/office/officeart/2005/8/quickstyle/3d3" qsCatId="3D" csTypeId="urn:microsoft.com/office/officeart/2005/8/colors/accent0_3" csCatId="mainScheme" phldr="1"/>
      <dgm:spPr/>
      <dgm:t>
        <a:bodyPr/>
        <a:lstStyle/>
        <a:p>
          <a:endParaRPr lang="en-US"/>
        </a:p>
      </dgm:t>
    </dgm:pt>
    <dgm:pt modelId="{87034C1D-6003-4207-B8E1-41CC3A634CC8}">
      <dgm:prSet phldrT="[Text]" custT="1"/>
      <dgm:spPr/>
      <dgm:t>
        <a:bodyPr/>
        <a:lstStyle/>
        <a:p>
          <a:r>
            <a:rPr lang="fa-IR" sz="2400" b="1" dirty="0" smtClean="0">
              <a:cs typeface="B Nazanin" panose="00000400000000000000" pitchFamily="2" charset="-78"/>
            </a:rPr>
            <a:t>ارزش عرف کارشناسان رسمی</a:t>
          </a:r>
          <a:endParaRPr lang="en-US" sz="2400" b="1" dirty="0">
            <a:cs typeface="B Nazanin" panose="00000400000000000000" pitchFamily="2" charset="-78"/>
          </a:endParaRPr>
        </a:p>
      </dgm:t>
    </dgm:pt>
    <dgm:pt modelId="{5AB627E7-586C-4A2D-A0B2-F21FD780234F}" type="parTrans" cxnId="{0F475E42-D097-46FA-B4B8-7E44421FCA86}">
      <dgm:prSet/>
      <dgm:spPr/>
      <dgm:t>
        <a:bodyPr/>
        <a:lstStyle/>
        <a:p>
          <a:endParaRPr lang="en-US"/>
        </a:p>
      </dgm:t>
    </dgm:pt>
    <dgm:pt modelId="{B0F5C6A5-EBDD-44A5-BF3C-CD90C5EC9849}" type="sibTrans" cxnId="{0F475E42-D097-46FA-B4B8-7E44421FCA86}">
      <dgm:prSet/>
      <dgm:spPr/>
      <dgm:t>
        <a:bodyPr/>
        <a:lstStyle/>
        <a:p>
          <a:endParaRPr lang="en-US"/>
        </a:p>
      </dgm:t>
    </dgm:pt>
    <dgm:pt modelId="{66709923-DCE9-404C-8E92-363AB16E8D34}">
      <dgm:prSet phldrT="[Text]" custT="1"/>
      <dgm:spPr/>
      <dgm:t>
        <a:bodyPr/>
        <a:lstStyle/>
        <a:p>
          <a:pPr algn="just" rtl="1"/>
          <a:r>
            <a:rPr lang="ar-SA" sz="2400" dirty="0" smtClean="0">
              <a:cs typeface="B Nazanin" panose="00000400000000000000" pitchFamily="2" charset="-78"/>
            </a:rPr>
            <a:t>ارزش عرف کارشناسان رسمی چنانچه مورد خواسته شده قیدهایی داشته باشد که امکان عرضه و تقاضا و مانور برای مالک در بازار آزاد وجود نداشته باشد و همچنین ارزشگذاری مالی قیود برای کارشناس ممکن نباشد در اینصورت ارزش با استفاده از عرف کارشناسان رسمی تعیین میگردد</a:t>
          </a:r>
          <a:r>
            <a:rPr lang="en-US" sz="2400" dirty="0" smtClean="0">
              <a:cs typeface="B Nazanin" panose="00000400000000000000" pitchFamily="2" charset="-78"/>
            </a:rPr>
            <a:t>. </a:t>
          </a:r>
        </a:p>
        <a:p>
          <a:pPr algn="just" rtl="1"/>
          <a:r>
            <a:rPr lang="ar-SA" sz="2400" dirty="0" smtClean="0">
              <a:cs typeface="B Nazanin" panose="00000400000000000000" pitchFamily="2" charset="-78"/>
            </a:rPr>
            <a:t>مانند مبلغی به عنوان سرقفلی ماده </a:t>
          </a:r>
          <a:r>
            <a:rPr lang="fa-IR" sz="2400" dirty="0" smtClean="0">
              <a:cs typeface="B Nazanin" panose="00000400000000000000" pitchFamily="2" charset="-78"/>
            </a:rPr>
            <a:t>۸ </a:t>
          </a:r>
          <a:r>
            <a:rPr lang="ar-SA" sz="2400" dirty="0" smtClean="0">
              <a:cs typeface="B Nazanin" panose="00000400000000000000" pitchFamily="2" charset="-78"/>
            </a:rPr>
            <a:t>قانون سال </a:t>
          </a:r>
          <a:r>
            <a:rPr lang="fa-IR" sz="2400" dirty="0" smtClean="0">
              <a:cs typeface="B Nazanin" panose="00000400000000000000" pitchFamily="2" charset="-78"/>
            </a:rPr>
            <a:t>۱۳۷۶ ( </a:t>
          </a:r>
          <a:r>
            <a:rPr lang="ar-SA" sz="2400" dirty="0" smtClean="0">
              <a:cs typeface="B Nazanin" panose="00000400000000000000" pitchFamily="2" charset="-78"/>
            </a:rPr>
            <a:t>اجاره بهای متعارف</a:t>
          </a:r>
          <a:r>
            <a:rPr lang="fa-IR" sz="2400" dirty="0" smtClean="0">
              <a:cs typeface="B Nazanin" panose="00000400000000000000" pitchFamily="2" charset="-78"/>
            </a:rPr>
            <a:t>)</a:t>
          </a:r>
          <a:endParaRPr lang="en-US" sz="2400" dirty="0">
            <a:cs typeface="B Nazanin" panose="00000400000000000000" pitchFamily="2" charset="-78"/>
          </a:endParaRPr>
        </a:p>
      </dgm:t>
    </dgm:pt>
    <dgm:pt modelId="{767ED609-2F66-4AC1-B787-442F1B14E544}" type="parTrans" cxnId="{2FADAB37-1376-42DC-94AD-FA3578BCFC38}">
      <dgm:prSet/>
      <dgm:spPr/>
      <dgm:t>
        <a:bodyPr/>
        <a:lstStyle/>
        <a:p>
          <a:endParaRPr lang="en-US"/>
        </a:p>
      </dgm:t>
    </dgm:pt>
    <dgm:pt modelId="{B3EBD44C-84F6-469E-94BE-8FADF08C2448}" type="sibTrans" cxnId="{2FADAB37-1376-42DC-94AD-FA3578BCFC38}">
      <dgm:prSet/>
      <dgm:spPr/>
      <dgm:t>
        <a:bodyPr/>
        <a:lstStyle/>
        <a:p>
          <a:endParaRPr lang="en-US"/>
        </a:p>
      </dgm:t>
    </dgm:pt>
    <dgm:pt modelId="{272BD441-21A3-40EA-BF3C-E946DD583D1D}" type="pres">
      <dgm:prSet presAssocID="{4D5CE7D9-7590-4775-84D4-F9181461231F}" presName="Name0" presStyleCnt="0">
        <dgm:presLayoutVars>
          <dgm:chPref val="1"/>
          <dgm:dir/>
          <dgm:animOne val="branch"/>
          <dgm:animLvl val="lvl"/>
          <dgm:resizeHandles val="exact"/>
        </dgm:presLayoutVars>
      </dgm:prSet>
      <dgm:spPr/>
      <dgm:t>
        <a:bodyPr/>
        <a:lstStyle/>
        <a:p>
          <a:endParaRPr lang="en-US"/>
        </a:p>
      </dgm:t>
    </dgm:pt>
    <dgm:pt modelId="{99BE118D-C51B-4E10-A8C8-54639FE2CD91}" type="pres">
      <dgm:prSet presAssocID="{87034C1D-6003-4207-B8E1-41CC3A634CC8}" presName="root1" presStyleCnt="0"/>
      <dgm:spPr/>
      <dgm:t>
        <a:bodyPr/>
        <a:lstStyle/>
        <a:p>
          <a:endParaRPr lang="en-US"/>
        </a:p>
      </dgm:t>
    </dgm:pt>
    <dgm:pt modelId="{2C65F9F3-EDF9-42B9-92AB-049CC3478C4E}" type="pres">
      <dgm:prSet presAssocID="{87034C1D-6003-4207-B8E1-41CC3A634CC8}" presName="LevelOneTextNode" presStyleLbl="node0" presStyleIdx="0" presStyleCnt="1" custLinFactNeighborX="6628">
        <dgm:presLayoutVars>
          <dgm:chPref val="3"/>
        </dgm:presLayoutVars>
      </dgm:prSet>
      <dgm:spPr/>
      <dgm:t>
        <a:bodyPr/>
        <a:lstStyle/>
        <a:p>
          <a:endParaRPr lang="en-US"/>
        </a:p>
      </dgm:t>
    </dgm:pt>
    <dgm:pt modelId="{20D2E5D4-7710-47A3-B2D8-6C3EB76308D9}" type="pres">
      <dgm:prSet presAssocID="{87034C1D-6003-4207-B8E1-41CC3A634CC8}" presName="level2hierChild" presStyleCnt="0"/>
      <dgm:spPr/>
      <dgm:t>
        <a:bodyPr/>
        <a:lstStyle/>
        <a:p>
          <a:endParaRPr lang="en-US"/>
        </a:p>
      </dgm:t>
    </dgm:pt>
    <dgm:pt modelId="{A1E644FF-FA58-4296-9AB3-7C3B8C1806B0}" type="pres">
      <dgm:prSet presAssocID="{767ED609-2F66-4AC1-B787-442F1B14E544}" presName="conn2-1" presStyleLbl="parChTrans1D2" presStyleIdx="0" presStyleCnt="1"/>
      <dgm:spPr/>
      <dgm:t>
        <a:bodyPr/>
        <a:lstStyle/>
        <a:p>
          <a:endParaRPr lang="en-US"/>
        </a:p>
      </dgm:t>
    </dgm:pt>
    <dgm:pt modelId="{984320E9-DB04-4773-9D9F-E9740A1BF080}" type="pres">
      <dgm:prSet presAssocID="{767ED609-2F66-4AC1-B787-442F1B14E544}" presName="connTx" presStyleLbl="parChTrans1D2" presStyleIdx="0" presStyleCnt="1"/>
      <dgm:spPr/>
      <dgm:t>
        <a:bodyPr/>
        <a:lstStyle/>
        <a:p>
          <a:endParaRPr lang="en-US"/>
        </a:p>
      </dgm:t>
    </dgm:pt>
    <dgm:pt modelId="{AE5B15D0-BFB4-4A1E-8E66-1565076E2C97}" type="pres">
      <dgm:prSet presAssocID="{66709923-DCE9-404C-8E92-363AB16E8D34}" presName="root2" presStyleCnt="0"/>
      <dgm:spPr/>
      <dgm:t>
        <a:bodyPr/>
        <a:lstStyle/>
        <a:p>
          <a:endParaRPr lang="en-US"/>
        </a:p>
      </dgm:t>
    </dgm:pt>
    <dgm:pt modelId="{688DAB76-CD37-47AC-82CE-F345B7BCB57B}" type="pres">
      <dgm:prSet presAssocID="{66709923-DCE9-404C-8E92-363AB16E8D34}" presName="LevelTwoTextNode" presStyleLbl="node2" presStyleIdx="0" presStyleCnt="1" custScaleX="176105" custScaleY="294948">
        <dgm:presLayoutVars>
          <dgm:chPref val="3"/>
        </dgm:presLayoutVars>
      </dgm:prSet>
      <dgm:spPr/>
      <dgm:t>
        <a:bodyPr/>
        <a:lstStyle/>
        <a:p>
          <a:endParaRPr lang="en-US"/>
        </a:p>
      </dgm:t>
    </dgm:pt>
    <dgm:pt modelId="{9576B2A7-F06F-4892-BA87-E1FDDA05C898}" type="pres">
      <dgm:prSet presAssocID="{66709923-DCE9-404C-8E92-363AB16E8D34}" presName="level3hierChild" presStyleCnt="0"/>
      <dgm:spPr/>
      <dgm:t>
        <a:bodyPr/>
        <a:lstStyle/>
        <a:p>
          <a:endParaRPr lang="en-US"/>
        </a:p>
      </dgm:t>
    </dgm:pt>
  </dgm:ptLst>
  <dgm:cxnLst>
    <dgm:cxn modelId="{CF20C44D-6C45-435C-A2A9-4256A77C5851}" type="presOf" srcId="{66709923-DCE9-404C-8E92-363AB16E8D34}" destId="{688DAB76-CD37-47AC-82CE-F345B7BCB57B}" srcOrd="0" destOrd="0" presId="urn:microsoft.com/office/officeart/2008/layout/HorizontalMultiLevelHierarchy"/>
    <dgm:cxn modelId="{9E7C5D65-42D8-4CCB-86F8-864A89FA18D3}" type="presOf" srcId="{767ED609-2F66-4AC1-B787-442F1B14E544}" destId="{984320E9-DB04-4773-9D9F-E9740A1BF080}" srcOrd="1" destOrd="0" presId="urn:microsoft.com/office/officeart/2008/layout/HorizontalMultiLevelHierarchy"/>
    <dgm:cxn modelId="{2A4C102E-DC75-43F3-B32E-BB6D4E04F47A}" type="presOf" srcId="{767ED609-2F66-4AC1-B787-442F1B14E544}" destId="{A1E644FF-FA58-4296-9AB3-7C3B8C1806B0}" srcOrd="0" destOrd="0" presId="urn:microsoft.com/office/officeart/2008/layout/HorizontalMultiLevelHierarchy"/>
    <dgm:cxn modelId="{AD9C78FC-8FCC-473A-BA63-97A3AEF743EA}" type="presOf" srcId="{4D5CE7D9-7590-4775-84D4-F9181461231F}" destId="{272BD441-21A3-40EA-BF3C-E946DD583D1D}" srcOrd="0" destOrd="0" presId="urn:microsoft.com/office/officeart/2008/layout/HorizontalMultiLevelHierarchy"/>
    <dgm:cxn modelId="{2FADAB37-1376-42DC-94AD-FA3578BCFC38}" srcId="{87034C1D-6003-4207-B8E1-41CC3A634CC8}" destId="{66709923-DCE9-404C-8E92-363AB16E8D34}" srcOrd="0" destOrd="0" parTransId="{767ED609-2F66-4AC1-B787-442F1B14E544}" sibTransId="{B3EBD44C-84F6-469E-94BE-8FADF08C2448}"/>
    <dgm:cxn modelId="{E5F4E6C2-6B09-4E0E-87A5-40B1A5B7190C}" type="presOf" srcId="{87034C1D-6003-4207-B8E1-41CC3A634CC8}" destId="{2C65F9F3-EDF9-42B9-92AB-049CC3478C4E}" srcOrd="0" destOrd="0" presId="urn:microsoft.com/office/officeart/2008/layout/HorizontalMultiLevelHierarchy"/>
    <dgm:cxn modelId="{0F475E42-D097-46FA-B4B8-7E44421FCA86}" srcId="{4D5CE7D9-7590-4775-84D4-F9181461231F}" destId="{87034C1D-6003-4207-B8E1-41CC3A634CC8}" srcOrd="0" destOrd="0" parTransId="{5AB627E7-586C-4A2D-A0B2-F21FD780234F}" sibTransId="{B0F5C6A5-EBDD-44A5-BF3C-CD90C5EC9849}"/>
    <dgm:cxn modelId="{96A2D35B-F1B9-402B-A4D2-6BF4033CA227}" type="presParOf" srcId="{272BD441-21A3-40EA-BF3C-E946DD583D1D}" destId="{99BE118D-C51B-4E10-A8C8-54639FE2CD91}" srcOrd="0" destOrd="0" presId="urn:microsoft.com/office/officeart/2008/layout/HorizontalMultiLevelHierarchy"/>
    <dgm:cxn modelId="{C1B415D0-1AA0-4708-AB53-304AF8AFC501}" type="presParOf" srcId="{99BE118D-C51B-4E10-A8C8-54639FE2CD91}" destId="{2C65F9F3-EDF9-42B9-92AB-049CC3478C4E}" srcOrd="0" destOrd="0" presId="urn:microsoft.com/office/officeart/2008/layout/HorizontalMultiLevelHierarchy"/>
    <dgm:cxn modelId="{BF3F070F-A6FD-419A-B268-05340E512739}" type="presParOf" srcId="{99BE118D-C51B-4E10-A8C8-54639FE2CD91}" destId="{20D2E5D4-7710-47A3-B2D8-6C3EB76308D9}" srcOrd="1" destOrd="0" presId="urn:microsoft.com/office/officeart/2008/layout/HorizontalMultiLevelHierarchy"/>
    <dgm:cxn modelId="{CE2F0456-2C73-4901-ACAB-BA6BD3FF306D}" type="presParOf" srcId="{20D2E5D4-7710-47A3-B2D8-6C3EB76308D9}" destId="{A1E644FF-FA58-4296-9AB3-7C3B8C1806B0}" srcOrd="0" destOrd="0" presId="urn:microsoft.com/office/officeart/2008/layout/HorizontalMultiLevelHierarchy"/>
    <dgm:cxn modelId="{B77F9046-C035-4719-9541-D44255F5C1AB}" type="presParOf" srcId="{A1E644FF-FA58-4296-9AB3-7C3B8C1806B0}" destId="{984320E9-DB04-4773-9D9F-E9740A1BF080}" srcOrd="0" destOrd="0" presId="urn:microsoft.com/office/officeart/2008/layout/HorizontalMultiLevelHierarchy"/>
    <dgm:cxn modelId="{F8416146-5533-40D3-8834-47BD245EAFB0}" type="presParOf" srcId="{20D2E5D4-7710-47A3-B2D8-6C3EB76308D9}" destId="{AE5B15D0-BFB4-4A1E-8E66-1565076E2C97}" srcOrd="1" destOrd="0" presId="urn:microsoft.com/office/officeart/2008/layout/HorizontalMultiLevelHierarchy"/>
    <dgm:cxn modelId="{EB889D93-4D7A-4F48-AE3C-9ECFFFA6F930}" type="presParOf" srcId="{AE5B15D0-BFB4-4A1E-8E66-1565076E2C97}" destId="{688DAB76-CD37-47AC-82CE-F345B7BCB57B}" srcOrd="0" destOrd="0" presId="urn:microsoft.com/office/officeart/2008/layout/HorizontalMultiLevelHierarchy"/>
    <dgm:cxn modelId="{95B3393C-5588-4181-90F6-3D7023B3CD1C}" type="presParOf" srcId="{AE5B15D0-BFB4-4A1E-8E66-1565076E2C97}" destId="{9576B2A7-F06F-4892-BA87-E1FDDA05C89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5CE7D9-7590-4775-84D4-F9181461231F}" type="doc">
      <dgm:prSet loTypeId="urn:microsoft.com/office/officeart/2008/layout/HorizontalMultiLevelHierarchy" loCatId="hierarchy" qsTypeId="urn:microsoft.com/office/officeart/2005/8/quickstyle/3d3" qsCatId="3D" csTypeId="urn:microsoft.com/office/officeart/2005/8/colors/accent0_3" csCatId="mainScheme" phldr="1"/>
      <dgm:spPr/>
      <dgm:t>
        <a:bodyPr/>
        <a:lstStyle/>
        <a:p>
          <a:endParaRPr lang="en-US"/>
        </a:p>
      </dgm:t>
    </dgm:pt>
    <dgm:pt modelId="{87034C1D-6003-4207-B8E1-41CC3A634CC8}">
      <dgm:prSet phldrT="[Text]" custT="1"/>
      <dgm:spPr/>
      <dgm:t>
        <a:bodyPr/>
        <a:lstStyle/>
        <a:p>
          <a:r>
            <a:rPr lang="fa-IR" sz="2400" b="1" dirty="0" smtClean="0">
              <a:cs typeface="B Nazanin" panose="00000400000000000000" pitchFamily="2" charset="-78"/>
            </a:rPr>
            <a:t>ارزش مصوب شهرکها</a:t>
          </a:r>
          <a:endParaRPr lang="en-US" sz="2400" b="1" dirty="0">
            <a:cs typeface="B Nazanin" panose="00000400000000000000" pitchFamily="2" charset="-78"/>
          </a:endParaRPr>
        </a:p>
      </dgm:t>
    </dgm:pt>
    <dgm:pt modelId="{5AB627E7-586C-4A2D-A0B2-F21FD780234F}" type="parTrans" cxnId="{0F475E42-D097-46FA-B4B8-7E44421FCA86}">
      <dgm:prSet/>
      <dgm:spPr/>
      <dgm:t>
        <a:bodyPr/>
        <a:lstStyle/>
        <a:p>
          <a:endParaRPr lang="en-US"/>
        </a:p>
      </dgm:t>
    </dgm:pt>
    <dgm:pt modelId="{B0F5C6A5-EBDD-44A5-BF3C-CD90C5EC9849}" type="sibTrans" cxnId="{0F475E42-D097-46FA-B4B8-7E44421FCA86}">
      <dgm:prSet/>
      <dgm:spPr/>
      <dgm:t>
        <a:bodyPr/>
        <a:lstStyle/>
        <a:p>
          <a:endParaRPr lang="en-US"/>
        </a:p>
      </dgm:t>
    </dgm:pt>
    <dgm:pt modelId="{66709923-DCE9-404C-8E92-363AB16E8D34}">
      <dgm:prSet phldrT="[Text]" custT="1"/>
      <dgm:spPr/>
      <dgm:t>
        <a:bodyPr/>
        <a:lstStyle/>
        <a:p>
          <a:pPr algn="just" rtl="1"/>
          <a:r>
            <a:rPr lang="fa-IR" sz="2400" b="1" dirty="0" smtClean="0">
              <a:cs typeface="B Nazanin" panose="00000400000000000000" pitchFamily="2" charset="-78"/>
            </a:rPr>
            <a:t> </a:t>
          </a:r>
          <a:r>
            <a:rPr lang="ar-SA" sz="2400" b="1" dirty="0" smtClean="0">
              <a:cs typeface="B Nazanin" panose="00000400000000000000" pitchFamily="2" charset="-78"/>
            </a:rPr>
            <a:t>ارزش بازار مسکن ممکن است به صورت مصوب و اعلامی برای یک دوره ثابت باشد و تا زمان تعادل در عرضه و تقاضا قیمتها همان قیمت مصوب خواهد بود مانند بعضی شهرکهای خاص </a:t>
          </a:r>
          <a:endParaRPr lang="en-US" sz="2400" b="1" dirty="0">
            <a:cs typeface="B Nazanin" panose="00000400000000000000" pitchFamily="2" charset="-78"/>
          </a:endParaRPr>
        </a:p>
      </dgm:t>
    </dgm:pt>
    <dgm:pt modelId="{767ED609-2F66-4AC1-B787-442F1B14E544}" type="parTrans" cxnId="{2FADAB37-1376-42DC-94AD-FA3578BCFC38}">
      <dgm:prSet/>
      <dgm:spPr/>
      <dgm:t>
        <a:bodyPr/>
        <a:lstStyle/>
        <a:p>
          <a:endParaRPr lang="en-US"/>
        </a:p>
      </dgm:t>
    </dgm:pt>
    <dgm:pt modelId="{B3EBD44C-84F6-469E-94BE-8FADF08C2448}" type="sibTrans" cxnId="{2FADAB37-1376-42DC-94AD-FA3578BCFC38}">
      <dgm:prSet/>
      <dgm:spPr/>
      <dgm:t>
        <a:bodyPr/>
        <a:lstStyle/>
        <a:p>
          <a:endParaRPr lang="en-US"/>
        </a:p>
      </dgm:t>
    </dgm:pt>
    <dgm:pt modelId="{272BD441-21A3-40EA-BF3C-E946DD583D1D}" type="pres">
      <dgm:prSet presAssocID="{4D5CE7D9-7590-4775-84D4-F9181461231F}" presName="Name0" presStyleCnt="0">
        <dgm:presLayoutVars>
          <dgm:chPref val="1"/>
          <dgm:dir/>
          <dgm:animOne val="branch"/>
          <dgm:animLvl val="lvl"/>
          <dgm:resizeHandles val="exact"/>
        </dgm:presLayoutVars>
      </dgm:prSet>
      <dgm:spPr/>
      <dgm:t>
        <a:bodyPr/>
        <a:lstStyle/>
        <a:p>
          <a:endParaRPr lang="en-US"/>
        </a:p>
      </dgm:t>
    </dgm:pt>
    <dgm:pt modelId="{99BE118D-C51B-4E10-A8C8-54639FE2CD91}" type="pres">
      <dgm:prSet presAssocID="{87034C1D-6003-4207-B8E1-41CC3A634CC8}" presName="root1" presStyleCnt="0"/>
      <dgm:spPr/>
      <dgm:t>
        <a:bodyPr/>
        <a:lstStyle/>
        <a:p>
          <a:endParaRPr lang="en-US"/>
        </a:p>
      </dgm:t>
    </dgm:pt>
    <dgm:pt modelId="{2C65F9F3-EDF9-42B9-92AB-049CC3478C4E}" type="pres">
      <dgm:prSet presAssocID="{87034C1D-6003-4207-B8E1-41CC3A634CC8}" presName="LevelOneTextNode" presStyleLbl="node0" presStyleIdx="0" presStyleCnt="1" custLinFactNeighborX="6628">
        <dgm:presLayoutVars>
          <dgm:chPref val="3"/>
        </dgm:presLayoutVars>
      </dgm:prSet>
      <dgm:spPr/>
      <dgm:t>
        <a:bodyPr/>
        <a:lstStyle/>
        <a:p>
          <a:endParaRPr lang="en-US"/>
        </a:p>
      </dgm:t>
    </dgm:pt>
    <dgm:pt modelId="{20D2E5D4-7710-47A3-B2D8-6C3EB76308D9}" type="pres">
      <dgm:prSet presAssocID="{87034C1D-6003-4207-B8E1-41CC3A634CC8}" presName="level2hierChild" presStyleCnt="0"/>
      <dgm:spPr/>
      <dgm:t>
        <a:bodyPr/>
        <a:lstStyle/>
        <a:p>
          <a:endParaRPr lang="en-US"/>
        </a:p>
      </dgm:t>
    </dgm:pt>
    <dgm:pt modelId="{A1E644FF-FA58-4296-9AB3-7C3B8C1806B0}" type="pres">
      <dgm:prSet presAssocID="{767ED609-2F66-4AC1-B787-442F1B14E544}" presName="conn2-1" presStyleLbl="parChTrans1D2" presStyleIdx="0" presStyleCnt="1"/>
      <dgm:spPr/>
      <dgm:t>
        <a:bodyPr/>
        <a:lstStyle/>
        <a:p>
          <a:endParaRPr lang="en-US"/>
        </a:p>
      </dgm:t>
    </dgm:pt>
    <dgm:pt modelId="{984320E9-DB04-4773-9D9F-E9740A1BF080}" type="pres">
      <dgm:prSet presAssocID="{767ED609-2F66-4AC1-B787-442F1B14E544}" presName="connTx" presStyleLbl="parChTrans1D2" presStyleIdx="0" presStyleCnt="1"/>
      <dgm:spPr/>
      <dgm:t>
        <a:bodyPr/>
        <a:lstStyle/>
        <a:p>
          <a:endParaRPr lang="en-US"/>
        </a:p>
      </dgm:t>
    </dgm:pt>
    <dgm:pt modelId="{AE5B15D0-BFB4-4A1E-8E66-1565076E2C97}" type="pres">
      <dgm:prSet presAssocID="{66709923-DCE9-404C-8E92-363AB16E8D34}" presName="root2" presStyleCnt="0"/>
      <dgm:spPr/>
      <dgm:t>
        <a:bodyPr/>
        <a:lstStyle/>
        <a:p>
          <a:endParaRPr lang="en-US"/>
        </a:p>
      </dgm:t>
    </dgm:pt>
    <dgm:pt modelId="{688DAB76-CD37-47AC-82CE-F345B7BCB57B}" type="pres">
      <dgm:prSet presAssocID="{66709923-DCE9-404C-8E92-363AB16E8D34}" presName="LevelTwoTextNode" presStyleLbl="node2" presStyleIdx="0" presStyleCnt="1" custScaleX="176105" custScaleY="294948">
        <dgm:presLayoutVars>
          <dgm:chPref val="3"/>
        </dgm:presLayoutVars>
      </dgm:prSet>
      <dgm:spPr/>
      <dgm:t>
        <a:bodyPr/>
        <a:lstStyle/>
        <a:p>
          <a:endParaRPr lang="en-US"/>
        </a:p>
      </dgm:t>
    </dgm:pt>
    <dgm:pt modelId="{9576B2A7-F06F-4892-BA87-E1FDDA05C898}" type="pres">
      <dgm:prSet presAssocID="{66709923-DCE9-404C-8E92-363AB16E8D34}" presName="level3hierChild" presStyleCnt="0"/>
      <dgm:spPr/>
      <dgm:t>
        <a:bodyPr/>
        <a:lstStyle/>
        <a:p>
          <a:endParaRPr lang="en-US"/>
        </a:p>
      </dgm:t>
    </dgm:pt>
  </dgm:ptLst>
  <dgm:cxnLst>
    <dgm:cxn modelId="{78562C9D-5CF6-4E05-90EE-9E17C9D527BC}" type="presOf" srcId="{66709923-DCE9-404C-8E92-363AB16E8D34}" destId="{688DAB76-CD37-47AC-82CE-F345B7BCB57B}" srcOrd="0" destOrd="0" presId="urn:microsoft.com/office/officeart/2008/layout/HorizontalMultiLevelHierarchy"/>
    <dgm:cxn modelId="{6C1CC483-95C3-4C1F-AC05-3D5CAB27BF8C}" type="presOf" srcId="{767ED609-2F66-4AC1-B787-442F1B14E544}" destId="{A1E644FF-FA58-4296-9AB3-7C3B8C1806B0}" srcOrd="0" destOrd="0" presId="urn:microsoft.com/office/officeart/2008/layout/HorizontalMultiLevelHierarchy"/>
    <dgm:cxn modelId="{360FB619-A4CE-4069-A474-BB672C2658E7}" type="presOf" srcId="{4D5CE7D9-7590-4775-84D4-F9181461231F}" destId="{272BD441-21A3-40EA-BF3C-E946DD583D1D}" srcOrd="0" destOrd="0" presId="urn:microsoft.com/office/officeart/2008/layout/HorizontalMultiLevelHierarchy"/>
    <dgm:cxn modelId="{2FADAB37-1376-42DC-94AD-FA3578BCFC38}" srcId="{87034C1D-6003-4207-B8E1-41CC3A634CC8}" destId="{66709923-DCE9-404C-8E92-363AB16E8D34}" srcOrd="0" destOrd="0" parTransId="{767ED609-2F66-4AC1-B787-442F1B14E544}" sibTransId="{B3EBD44C-84F6-469E-94BE-8FADF08C2448}"/>
    <dgm:cxn modelId="{E087B332-D79A-4CDD-A994-55852DB36727}" type="presOf" srcId="{767ED609-2F66-4AC1-B787-442F1B14E544}" destId="{984320E9-DB04-4773-9D9F-E9740A1BF080}" srcOrd="1" destOrd="0" presId="urn:microsoft.com/office/officeart/2008/layout/HorizontalMultiLevelHierarchy"/>
    <dgm:cxn modelId="{26D34313-F34C-4D58-8565-D7445964B6DE}" type="presOf" srcId="{87034C1D-6003-4207-B8E1-41CC3A634CC8}" destId="{2C65F9F3-EDF9-42B9-92AB-049CC3478C4E}" srcOrd="0" destOrd="0" presId="urn:microsoft.com/office/officeart/2008/layout/HorizontalMultiLevelHierarchy"/>
    <dgm:cxn modelId="{0F475E42-D097-46FA-B4B8-7E44421FCA86}" srcId="{4D5CE7D9-7590-4775-84D4-F9181461231F}" destId="{87034C1D-6003-4207-B8E1-41CC3A634CC8}" srcOrd="0" destOrd="0" parTransId="{5AB627E7-586C-4A2D-A0B2-F21FD780234F}" sibTransId="{B0F5C6A5-EBDD-44A5-BF3C-CD90C5EC9849}"/>
    <dgm:cxn modelId="{A77E0E03-D302-4168-A331-5C3A4641CEE0}" type="presParOf" srcId="{272BD441-21A3-40EA-BF3C-E946DD583D1D}" destId="{99BE118D-C51B-4E10-A8C8-54639FE2CD91}" srcOrd="0" destOrd="0" presId="urn:microsoft.com/office/officeart/2008/layout/HorizontalMultiLevelHierarchy"/>
    <dgm:cxn modelId="{2D721E9E-6E42-4276-9F8B-35AA62F1CA64}" type="presParOf" srcId="{99BE118D-C51B-4E10-A8C8-54639FE2CD91}" destId="{2C65F9F3-EDF9-42B9-92AB-049CC3478C4E}" srcOrd="0" destOrd="0" presId="urn:microsoft.com/office/officeart/2008/layout/HorizontalMultiLevelHierarchy"/>
    <dgm:cxn modelId="{CA75558C-E7D8-45E1-BF8C-6F9F70479198}" type="presParOf" srcId="{99BE118D-C51B-4E10-A8C8-54639FE2CD91}" destId="{20D2E5D4-7710-47A3-B2D8-6C3EB76308D9}" srcOrd="1" destOrd="0" presId="urn:microsoft.com/office/officeart/2008/layout/HorizontalMultiLevelHierarchy"/>
    <dgm:cxn modelId="{87DA34C3-CAA5-40BC-98D4-6CAB9265F8F2}" type="presParOf" srcId="{20D2E5D4-7710-47A3-B2D8-6C3EB76308D9}" destId="{A1E644FF-FA58-4296-9AB3-7C3B8C1806B0}" srcOrd="0" destOrd="0" presId="urn:microsoft.com/office/officeart/2008/layout/HorizontalMultiLevelHierarchy"/>
    <dgm:cxn modelId="{2067DBC2-C2CD-4DB4-84AA-D9D5810E687B}" type="presParOf" srcId="{A1E644FF-FA58-4296-9AB3-7C3B8C1806B0}" destId="{984320E9-DB04-4773-9D9F-E9740A1BF080}" srcOrd="0" destOrd="0" presId="urn:microsoft.com/office/officeart/2008/layout/HorizontalMultiLevelHierarchy"/>
    <dgm:cxn modelId="{FB981251-98D9-4F48-9031-471CA0381D75}" type="presParOf" srcId="{20D2E5D4-7710-47A3-B2D8-6C3EB76308D9}" destId="{AE5B15D0-BFB4-4A1E-8E66-1565076E2C97}" srcOrd="1" destOrd="0" presId="urn:microsoft.com/office/officeart/2008/layout/HorizontalMultiLevelHierarchy"/>
    <dgm:cxn modelId="{C08F4327-8C32-447F-822F-14F94880DDFD}" type="presParOf" srcId="{AE5B15D0-BFB4-4A1E-8E66-1565076E2C97}" destId="{688DAB76-CD37-47AC-82CE-F345B7BCB57B}" srcOrd="0" destOrd="0" presId="urn:microsoft.com/office/officeart/2008/layout/HorizontalMultiLevelHierarchy"/>
    <dgm:cxn modelId="{60A37B06-4146-4FB3-990D-71067A116F9F}" type="presParOf" srcId="{AE5B15D0-BFB4-4A1E-8E66-1565076E2C97}" destId="{9576B2A7-F06F-4892-BA87-E1FDDA05C89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5CE7D9-7590-4775-84D4-F9181461231F}" type="doc">
      <dgm:prSet loTypeId="urn:microsoft.com/office/officeart/2008/layout/HorizontalMultiLevelHierarchy" loCatId="hierarchy" qsTypeId="urn:microsoft.com/office/officeart/2005/8/quickstyle/3d3" qsCatId="3D" csTypeId="urn:microsoft.com/office/officeart/2005/8/colors/accent0_3" csCatId="mainScheme" phldr="1"/>
      <dgm:spPr/>
      <dgm:t>
        <a:bodyPr/>
        <a:lstStyle/>
        <a:p>
          <a:endParaRPr lang="en-US"/>
        </a:p>
      </dgm:t>
    </dgm:pt>
    <dgm:pt modelId="{87034C1D-6003-4207-B8E1-41CC3A634CC8}">
      <dgm:prSet phldrT="[Text]" custT="1"/>
      <dgm:spPr/>
      <dgm:t>
        <a:bodyPr/>
        <a:lstStyle/>
        <a:p>
          <a:r>
            <a:rPr lang="fa-IR" sz="2400" b="1" dirty="0" smtClean="0">
              <a:cs typeface="B Nazanin" panose="00000400000000000000" pitchFamily="2" charset="-78"/>
            </a:rPr>
            <a:t>مالک</a:t>
          </a:r>
          <a:endParaRPr lang="en-US" sz="2400" b="1" dirty="0">
            <a:cs typeface="B Nazanin" panose="00000400000000000000" pitchFamily="2" charset="-78"/>
          </a:endParaRPr>
        </a:p>
      </dgm:t>
    </dgm:pt>
    <dgm:pt modelId="{5AB627E7-586C-4A2D-A0B2-F21FD780234F}" type="parTrans" cxnId="{0F475E42-D097-46FA-B4B8-7E44421FCA86}">
      <dgm:prSet/>
      <dgm:spPr/>
      <dgm:t>
        <a:bodyPr/>
        <a:lstStyle/>
        <a:p>
          <a:endParaRPr lang="en-US"/>
        </a:p>
      </dgm:t>
    </dgm:pt>
    <dgm:pt modelId="{B0F5C6A5-EBDD-44A5-BF3C-CD90C5EC9849}" type="sibTrans" cxnId="{0F475E42-D097-46FA-B4B8-7E44421FCA86}">
      <dgm:prSet/>
      <dgm:spPr/>
      <dgm:t>
        <a:bodyPr/>
        <a:lstStyle/>
        <a:p>
          <a:endParaRPr lang="en-US"/>
        </a:p>
      </dgm:t>
    </dgm:pt>
    <dgm:pt modelId="{66709923-DCE9-404C-8E92-363AB16E8D34}">
      <dgm:prSet phldrT="[Text]" custT="1"/>
      <dgm:spPr/>
      <dgm:t>
        <a:bodyPr/>
        <a:lstStyle/>
        <a:p>
          <a:pPr algn="just" rtl="1"/>
          <a:r>
            <a:rPr lang="ar-SA" sz="2400" b="0" dirty="0" smtClean="0">
              <a:cs typeface="B Nazanin" panose="00000400000000000000" pitchFamily="2" charset="-78"/>
            </a:rPr>
            <a:t>چنانچه مشتریان خاص به دلایل خاص به مالک مراجعه کنند مالک به صلاحدید و به اختیار خودش ارزش را تعیین و به مشتری اعلام مینماید</a:t>
          </a:r>
          <a:r>
            <a:rPr lang="fa-IR" sz="2400" b="0" dirty="0" smtClean="0">
              <a:cs typeface="B Nazanin" panose="00000400000000000000" pitchFamily="2" charset="-78"/>
            </a:rPr>
            <a:t>.</a:t>
          </a:r>
          <a:r>
            <a:rPr lang="ar-SA" sz="2400" b="0" dirty="0" smtClean="0">
              <a:cs typeface="B Nazanin" panose="00000400000000000000" pitchFamily="2" charset="-78"/>
            </a:rPr>
            <a:t>این قیمت تعیین شده از طرف مالک را ارزش مالک میگویند</a:t>
          </a:r>
          <a:r>
            <a:rPr lang="fa-IR" sz="2400" b="0" dirty="0" smtClean="0">
              <a:cs typeface="B Nazanin" panose="00000400000000000000" pitchFamily="2" charset="-78"/>
            </a:rPr>
            <a:t>.</a:t>
          </a:r>
          <a:r>
            <a:rPr lang="ar-SA" sz="2400" b="0" dirty="0" smtClean="0">
              <a:cs typeface="B Nazanin" panose="00000400000000000000" pitchFamily="2" charset="-78"/>
            </a:rPr>
            <a:t>به طور معمول ارزش مالک بیشتر از ارزش بازار آزاد و ارزش بازار آزاد بیشتر از ارزش مواردی که دارای قیود است</a:t>
          </a:r>
          <a:r>
            <a:rPr lang="fa-IR" sz="2400" b="0" dirty="0" smtClean="0">
              <a:cs typeface="B Nazanin" panose="00000400000000000000" pitchFamily="2" charset="-78"/>
            </a:rPr>
            <a:t>(</a:t>
          </a:r>
          <a:r>
            <a:rPr lang="ar-SA" sz="2400" b="0" dirty="0" smtClean="0">
              <a:cs typeface="B Nazanin" panose="00000400000000000000" pitchFamily="2" charset="-78"/>
            </a:rPr>
            <a:t> عرف کارشناسان رسمی</a:t>
          </a:r>
          <a:r>
            <a:rPr lang="fa-IR" sz="2400" b="0" dirty="0" smtClean="0">
              <a:cs typeface="B Nazanin" panose="00000400000000000000" pitchFamily="2" charset="-78"/>
            </a:rPr>
            <a:t>)</a:t>
          </a:r>
          <a:r>
            <a:rPr lang="ar-SA" sz="2400" b="0" dirty="0" smtClean="0">
              <a:cs typeface="B Nazanin" panose="00000400000000000000" pitchFamily="2" charset="-78"/>
            </a:rPr>
            <a:t> خواهد بود</a:t>
          </a:r>
          <a:r>
            <a:rPr lang="en-US" sz="2400" b="0" dirty="0" smtClean="0">
              <a:cs typeface="B Nazanin" panose="00000400000000000000" pitchFamily="2" charset="-78"/>
            </a:rPr>
            <a:t>. </a:t>
          </a:r>
          <a:endParaRPr lang="en-US" sz="2400" b="0" dirty="0">
            <a:cs typeface="B Nazanin" panose="00000400000000000000" pitchFamily="2" charset="-78"/>
          </a:endParaRPr>
        </a:p>
      </dgm:t>
    </dgm:pt>
    <dgm:pt modelId="{767ED609-2F66-4AC1-B787-442F1B14E544}" type="parTrans" cxnId="{2FADAB37-1376-42DC-94AD-FA3578BCFC38}">
      <dgm:prSet/>
      <dgm:spPr/>
      <dgm:t>
        <a:bodyPr/>
        <a:lstStyle/>
        <a:p>
          <a:endParaRPr lang="en-US"/>
        </a:p>
      </dgm:t>
    </dgm:pt>
    <dgm:pt modelId="{B3EBD44C-84F6-469E-94BE-8FADF08C2448}" type="sibTrans" cxnId="{2FADAB37-1376-42DC-94AD-FA3578BCFC38}">
      <dgm:prSet/>
      <dgm:spPr/>
      <dgm:t>
        <a:bodyPr/>
        <a:lstStyle/>
        <a:p>
          <a:endParaRPr lang="en-US"/>
        </a:p>
      </dgm:t>
    </dgm:pt>
    <dgm:pt modelId="{272BD441-21A3-40EA-BF3C-E946DD583D1D}" type="pres">
      <dgm:prSet presAssocID="{4D5CE7D9-7590-4775-84D4-F9181461231F}" presName="Name0" presStyleCnt="0">
        <dgm:presLayoutVars>
          <dgm:chPref val="1"/>
          <dgm:dir/>
          <dgm:animOne val="branch"/>
          <dgm:animLvl val="lvl"/>
          <dgm:resizeHandles val="exact"/>
        </dgm:presLayoutVars>
      </dgm:prSet>
      <dgm:spPr/>
      <dgm:t>
        <a:bodyPr/>
        <a:lstStyle/>
        <a:p>
          <a:endParaRPr lang="en-US"/>
        </a:p>
      </dgm:t>
    </dgm:pt>
    <dgm:pt modelId="{99BE118D-C51B-4E10-A8C8-54639FE2CD91}" type="pres">
      <dgm:prSet presAssocID="{87034C1D-6003-4207-B8E1-41CC3A634CC8}" presName="root1" presStyleCnt="0"/>
      <dgm:spPr/>
      <dgm:t>
        <a:bodyPr/>
        <a:lstStyle/>
        <a:p>
          <a:endParaRPr lang="en-US"/>
        </a:p>
      </dgm:t>
    </dgm:pt>
    <dgm:pt modelId="{2C65F9F3-EDF9-42B9-92AB-049CC3478C4E}" type="pres">
      <dgm:prSet presAssocID="{87034C1D-6003-4207-B8E1-41CC3A634CC8}" presName="LevelOneTextNode" presStyleLbl="node0" presStyleIdx="0" presStyleCnt="1" custLinFactNeighborX="6628">
        <dgm:presLayoutVars>
          <dgm:chPref val="3"/>
        </dgm:presLayoutVars>
      </dgm:prSet>
      <dgm:spPr/>
      <dgm:t>
        <a:bodyPr/>
        <a:lstStyle/>
        <a:p>
          <a:endParaRPr lang="en-US"/>
        </a:p>
      </dgm:t>
    </dgm:pt>
    <dgm:pt modelId="{20D2E5D4-7710-47A3-B2D8-6C3EB76308D9}" type="pres">
      <dgm:prSet presAssocID="{87034C1D-6003-4207-B8E1-41CC3A634CC8}" presName="level2hierChild" presStyleCnt="0"/>
      <dgm:spPr/>
      <dgm:t>
        <a:bodyPr/>
        <a:lstStyle/>
        <a:p>
          <a:endParaRPr lang="en-US"/>
        </a:p>
      </dgm:t>
    </dgm:pt>
    <dgm:pt modelId="{A1E644FF-FA58-4296-9AB3-7C3B8C1806B0}" type="pres">
      <dgm:prSet presAssocID="{767ED609-2F66-4AC1-B787-442F1B14E544}" presName="conn2-1" presStyleLbl="parChTrans1D2" presStyleIdx="0" presStyleCnt="1"/>
      <dgm:spPr/>
      <dgm:t>
        <a:bodyPr/>
        <a:lstStyle/>
        <a:p>
          <a:endParaRPr lang="en-US"/>
        </a:p>
      </dgm:t>
    </dgm:pt>
    <dgm:pt modelId="{984320E9-DB04-4773-9D9F-E9740A1BF080}" type="pres">
      <dgm:prSet presAssocID="{767ED609-2F66-4AC1-B787-442F1B14E544}" presName="connTx" presStyleLbl="parChTrans1D2" presStyleIdx="0" presStyleCnt="1"/>
      <dgm:spPr/>
      <dgm:t>
        <a:bodyPr/>
        <a:lstStyle/>
        <a:p>
          <a:endParaRPr lang="en-US"/>
        </a:p>
      </dgm:t>
    </dgm:pt>
    <dgm:pt modelId="{AE5B15D0-BFB4-4A1E-8E66-1565076E2C97}" type="pres">
      <dgm:prSet presAssocID="{66709923-DCE9-404C-8E92-363AB16E8D34}" presName="root2" presStyleCnt="0"/>
      <dgm:spPr/>
      <dgm:t>
        <a:bodyPr/>
        <a:lstStyle/>
        <a:p>
          <a:endParaRPr lang="en-US"/>
        </a:p>
      </dgm:t>
    </dgm:pt>
    <dgm:pt modelId="{688DAB76-CD37-47AC-82CE-F345B7BCB57B}" type="pres">
      <dgm:prSet presAssocID="{66709923-DCE9-404C-8E92-363AB16E8D34}" presName="LevelTwoTextNode" presStyleLbl="node2" presStyleIdx="0" presStyleCnt="1" custScaleX="176105" custScaleY="294948">
        <dgm:presLayoutVars>
          <dgm:chPref val="3"/>
        </dgm:presLayoutVars>
      </dgm:prSet>
      <dgm:spPr/>
      <dgm:t>
        <a:bodyPr/>
        <a:lstStyle/>
        <a:p>
          <a:endParaRPr lang="en-US"/>
        </a:p>
      </dgm:t>
    </dgm:pt>
    <dgm:pt modelId="{9576B2A7-F06F-4892-BA87-E1FDDA05C898}" type="pres">
      <dgm:prSet presAssocID="{66709923-DCE9-404C-8E92-363AB16E8D34}" presName="level3hierChild" presStyleCnt="0"/>
      <dgm:spPr/>
      <dgm:t>
        <a:bodyPr/>
        <a:lstStyle/>
        <a:p>
          <a:endParaRPr lang="en-US"/>
        </a:p>
      </dgm:t>
    </dgm:pt>
  </dgm:ptLst>
  <dgm:cxnLst>
    <dgm:cxn modelId="{776D4B1C-0413-44C3-96D0-068E9566589E}" type="presOf" srcId="{4D5CE7D9-7590-4775-84D4-F9181461231F}" destId="{272BD441-21A3-40EA-BF3C-E946DD583D1D}" srcOrd="0" destOrd="0" presId="urn:microsoft.com/office/officeart/2008/layout/HorizontalMultiLevelHierarchy"/>
    <dgm:cxn modelId="{90CB6932-6A9B-4051-B784-77920BD2680E}" type="presOf" srcId="{87034C1D-6003-4207-B8E1-41CC3A634CC8}" destId="{2C65F9F3-EDF9-42B9-92AB-049CC3478C4E}" srcOrd="0" destOrd="0" presId="urn:microsoft.com/office/officeart/2008/layout/HorizontalMultiLevelHierarchy"/>
    <dgm:cxn modelId="{F8952CD3-B7D9-45A2-8099-C057917494E1}" type="presOf" srcId="{66709923-DCE9-404C-8E92-363AB16E8D34}" destId="{688DAB76-CD37-47AC-82CE-F345B7BCB57B}" srcOrd="0" destOrd="0" presId="urn:microsoft.com/office/officeart/2008/layout/HorizontalMultiLevelHierarchy"/>
    <dgm:cxn modelId="{2FADAB37-1376-42DC-94AD-FA3578BCFC38}" srcId="{87034C1D-6003-4207-B8E1-41CC3A634CC8}" destId="{66709923-DCE9-404C-8E92-363AB16E8D34}" srcOrd="0" destOrd="0" parTransId="{767ED609-2F66-4AC1-B787-442F1B14E544}" sibTransId="{B3EBD44C-84F6-469E-94BE-8FADF08C2448}"/>
    <dgm:cxn modelId="{0BDEDBE6-EA82-42E4-AE90-EB9AD69CBE06}" type="presOf" srcId="{767ED609-2F66-4AC1-B787-442F1B14E544}" destId="{A1E644FF-FA58-4296-9AB3-7C3B8C1806B0}" srcOrd="0" destOrd="0" presId="urn:microsoft.com/office/officeart/2008/layout/HorizontalMultiLevelHierarchy"/>
    <dgm:cxn modelId="{D96548DF-7180-46BC-8BE1-98CA1A6A2EFA}" type="presOf" srcId="{767ED609-2F66-4AC1-B787-442F1B14E544}" destId="{984320E9-DB04-4773-9D9F-E9740A1BF080}" srcOrd="1" destOrd="0" presId="urn:microsoft.com/office/officeart/2008/layout/HorizontalMultiLevelHierarchy"/>
    <dgm:cxn modelId="{0F475E42-D097-46FA-B4B8-7E44421FCA86}" srcId="{4D5CE7D9-7590-4775-84D4-F9181461231F}" destId="{87034C1D-6003-4207-B8E1-41CC3A634CC8}" srcOrd="0" destOrd="0" parTransId="{5AB627E7-586C-4A2D-A0B2-F21FD780234F}" sibTransId="{B0F5C6A5-EBDD-44A5-BF3C-CD90C5EC9849}"/>
    <dgm:cxn modelId="{55B7E596-CC2C-44DA-BB76-F9A3CBC5820A}" type="presParOf" srcId="{272BD441-21A3-40EA-BF3C-E946DD583D1D}" destId="{99BE118D-C51B-4E10-A8C8-54639FE2CD91}" srcOrd="0" destOrd="0" presId="urn:microsoft.com/office/officeart/2008/layout/HorizontalMultiLevelHierarchy"/>
    <dgm:cxn modelId="{929B4D2D-4BD3-4C66-B85A-DA14080A7D51}" type="presParOf" srcId="{99BE118D-C51B-4E10-A8C8-54639FE2CD91}" destId="{2C65F9F3-EDF9-42B9-92AB-049CC3478C4E}" srcOrd="0" destOrd="0" presId="urn:microsoft.com/office/officeart/2008/layout/HorizontalMultiLevelHierarchy"/>
    <dgm:cxn modelId="{5A7F860B-5FB6-475B-8865-AFBD95E88FD7}" type="presParOf" srcId="{99BE118D-C51B-4E10-A8C8-54639FE2CD91}" destId="{20D2E5D4-7710-47A3-B2D8-6C3EB76308D9}" srcOrd="1" destOrd="0" presId="urn:microsoft.com/office/officeart/2008/layout/HorizontalMultiLevelHierarchy"/>
    <dgm:cxn modelId="{4B12BAD3-0985-4FC5-9CF7-4CB0786460DC}" type="presParOf" srcId="{20D2E5D4-7710-47A3-B2D8-6C3EB76308D9}" destId="{A1E644FF-FA58-4296-9AB3-7C3B8C1806B0}" srcOrd="0" destOrd="0" presId="urn:microsoft.com/office/officeart/2008/layout/HorizontalMultiLevelHierarchy"/>
    <dgm:cxn modelId="{633BF1CC-615C-4E4C-A4F7-F0DA78FEE2AE}" type="presParOf" srcId="{A1E644FF-FA58-4296-9AB3-7C3B8C1806B0}" destId="{984320E9-DB04-4773-9D9F-E9740A1BF080}" srcOrd="0" destOrd="0" presId="urn:microsoft.com/office/officeart/2008/layout/HorizontalMultiLevelHierarchy"/>
    <dgm:cxn modelId="{57B6F917-AC07-4B6F-B395-9F04A91F27FB}" type="presParOf" srcId="{20D2E5D4-7710-47A3-B2D8-6C3EB76308D9}" destId="{AE5B15D0-BFB4-4A1E-8E66-1565076E2C97}" srcOrd="1" destOrd="0" presId="urn:microsoft.com/office/officeart/2008/layout/HorizontalMultiLevelHierarchy"/>
    <dgm:cxn modelId="{29CA71CF-F354-4CA0-8CAA-6C99316BD177}" type="presParOf" srcId="{AE5B15D0-BFB4-4A1E-8E66-1565076E2C97}" destId="{688DAB76-CD37-47AC-82CE-F345B7BCB57B}" srcOrd="0" destOrd="0" presId="urn:microsoft.com/office/officeart/2008/layout/HorizontalMultiLevelHierarchy"/>
    <dgm:cxn modelId="{01D41DD4-849D-4664-A360-C3EBC2493958}" type="presParOf" srcId="{AE5B15D0-BFB4-4A1E-8E66-1565076E2C97}" destId="{9576B2A7-F06F-4892-BA87-E1FDDA05C89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CD5C86-9258-4A95-B29D-337C5B01E343}"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B4735453-8395-4E07-BADB-F67688C39E8B}">
      <dgm:prSet phldrT="[Text]" custT="1"/>
      <dgm:spPr/>
      <dgm:t>
        <a:bodyPr/>
        <a:lstStyle/>
        <a:p>
          <a:r>
            <a:rPr lang="fa-IR" sz="2400" dirty="0" smtClean="0">
              <a:cs typeface="B Nazanin" panose="00000400000000000000" pitchFamily="2" charset="-78"/>
            </a:rPr>
            <a:t>تعریف</a:t>
          </a:r>
          <a:endParaRPr lang="en-US" sz="2400" dirty="0">
            <a:cs typeface="B Nazanin" panose="00000400000000000000" pitchFamily="2" charset="-78"/>
          </a:endParaRPr>
        </a:p>
      </dgm:t>
    </dgm:pt>
    <dgm:pt modelId="{6D862E7F-FFC4-4447-BC38-E3A0D0FFF615}" type="parTrans" cxnId="{36A09568-FAA6-42DA-81A3-563F2F9AC016}">
      <dgm:prSet/>
      <dgm:spPr/>
      <dgm:t>
        <a:bodyPr/>
        <a:lstStyle/>
        <a:p>
          <a:endParaRPr lang="en-US"/>
        </a:p>
      </dgm:t>
    </dgm:pt>
    <dgm:pt modelId="{EC87AD19-2061-42DD-88E0-C4C07CEEE0FC}" type="sibTrans" cxnId="{36A09568-FAA6-42DA-81A3-563F2F9AC016}">
      <dgm:prSet/>
      <dgm:spPr/>
      <dgm:t>
        <a:bodyPr/>
        <a:lstStyle/>
        <a:p>
          <a:endParaRPr lang="en-US"/>
        </a:p>
      </dgm:t>
    </dgm:pt>
    <dgm:pt modelId="{9E072DE3-018F-4163-8053-BF769368101C}">
      <dgm:prSet phldrT="[Text]" custT="1"/>
      <dgm:spPr/>
      <dgm:t>
        <a:bodyPr/>
        <a:lstStyle/>
        <a:p>
          <a:r>
            <a:rPr lang="fa-IR" sz="2400" dirty="0" smtClean="0">
              <a:cs typeface="B Nazanin" panose="00000400000000000000" pitchFamily="2" charset="-78"/>
            </a:rPr>
            <a:t>زمین</a:t>
          </a:r>
          <a:endParaRPr lang="en-US" sz="2400" dirty="0">
            <a:cs typeface="B Nazanin" panose="00000400000000000000" pitchFamily="2" charset="-78"/>
          </a:endParaRPr>
        </a:p>
      </dgm:t>
    </dgm:pt>
    <dgm:pt modelId="{DD3C377E-551C-44EF-B28E-D8DEBFCD8327}" type="parTrans" cxnId="{951A1A2F-6FE7-4EA1-A783-14D4205884B7}">
      <dgm:prSet/>
      <dgm:spPr/>
      <dgm:t>
        <a:bodyPr/>
        <a:lstStyle/>
        <a:p>
          <a:endParaRPr lang="en-US"/>
        </a:p>
      </dgm:t>
    </dgm:pt>
    <dgm:pt modelId="{CB53928C-2801-4B82-9B2A-4BD482C36BF3}" type="sibTrans" cxnId="{951A1A2F-6FE7-4EA1-A783-14D4205884B7}">
      <dgm:prSet/>
      <dgm:spPr/>
      <dgm:t>
        <a:bodyPr/>
        <a:lstStyle/>
        <a:p>
          <a:endParaRPr lang="en-US"/>
        </a:p>
      </dgm:t>
    </dgm:pt>
    <dgm:pt modelId="{A27FED2F-846A-44EE-A19B-87474C5B1051}">
      <dgm:prSet phldrT="[Text]" custT="1"/>
      <dgm:spPr/>
      <dgm:t>
        <a:bodyPr/>
        <a:lstStyle/>
        <a:p>
          <a:pPr rtl="1"/>
          <a:r>
            <a:rPr lang="ar-SA" sz="2400" dirty="0" smtClean="0">
              <a:latin typeface="Calibri" panose="020F0502020204030204" pitchFamily="34" charset="0"/>
              <a:ea typeface="Calibri" panose="020F0502020204030204" pitchFamily="34" charset="0"/>
              <a:cs typeface="B Nazanin" panose="00000400000000000000" pitchFamily="2" charset="-78"/>
            </a:rPr>
            <a:t>به ملکی گفته میشود که مالک آن حق احداث اعیان و انجام هر نوع تغییرات مجاز مانند تقسیم به قطعات مختلف و غیره را در زمین داشته باشد</a:t>
          </a:r>
          <a:r>
            <a:rPr lang="en-US"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cs typeface="B Nazanin" panose="00000400000000000000" pitchFamily="2" charset="-78"/>
          </a:endParaRPr>
        </a:p>
      </dgm:t>
    </dgm:pt>
    <dgm:pt modelId="{4B5F0103-6C75-4A08-AD00-7C8F01F1993C}" type="parTrans" cxnId="{93E101D2-956E-4C66-8F58-765C512F4B12}">
      <dgm:prSet/>
      <dgm:spPr/>
      <dgm:t>
        <a:bodyPr/>
        <a:lstStyle/>
        <a:p>
          <a:endParaRPr lang="en-US"/>
        </a:p>
      </dgm:t>
    </dgm:pt>
    <dgm:pt modelId="{32E18FD5-3F22-43C2-BE9A-5C7B062BA99C}" type="sibTrans" cxnId="{93E101D2-956E-4C66-8F58-765C512F4B12}">
      <dgm:prSet/>
      <dgm:spPr/>
      <dgm:t>
        <a:bodyPr/>
        <a:lstStyle/>
        <a:p>
          <a:endParaRPr lang="en-US"/>
        </a:p>
      </dgm:t>
    </dgm:pt>
    <dgm:pt modelId="{7F14499B-7D2A-42CD-8D1C-FA8CFAE4B552}">
      <dgm:prSet phldrT="[Text]" custT="1"/>
      <dgm:spPr/>
      <dgm:t>
        <a:bodyPr/>
        <a:lstStyle/>
        <a:p>
          <a:r>
            <a:rPr lang="fa-IR" sz="2400" dirty="0" smtClean="0">
              <a:cs typeface="B Nazanin" panose="00000400000000000000" pitchFamily="2" charset="-78"/>
            </a:rPr>
            <a:t>عرصه</a:t>
          </a:r>
          <a:endParaRPr lang="en-US" sz="2400" dirty="0">
            <a:cs typeface="B Nazanin" panose="00000400000000000000" pitchFamily="2" charset="-78"/>
          </a:endParaRPr>
        </a:p>
      </dgm:t>
    </dgm:pt>
    <dgm:pt modelId="{65F7413C-4EA8-452E-80B6-60F8D4AE701D}" type="parTrans" cxnId="{559B7290-68E5-4D56-A666-E32EE94C740C}">
      <dgm:prSet/>
      <dgm:spPr/>
      <dgm:t>
        <a:bodyPr/>
        <a:lstStyle/>
        <a:p>
          <a:endParaRPr lang="en-US"/>
        </a:p>
      </dgm:t>
    </dgm:pt>
    <dgm:pt modelId="{EA93ABE4-6297-4561-B329-B3E57672DB04}" type="sibTrans" cxnId="{559B7290-68E5-4D56-A666-E32EE94C740C}">
      <dgm:prSet/>
      <dgm:spPr/>
      <dgm:t>
        <a:bodyPr/>
        <a:lstStyle/>
        <a:p>
          <a:endParaRPr lang="en-US"/>
        </a:p>
      </dgm:t>
    </dgm:pt>
    <dgm:pt modelId="{A1DB6BC2-B5E3-4C85-B592-DFA48D4054D2}">
      <dgm:prSet phldrT="[Text]" custT="1"/>
      <dgm:spPr/>
      <dgm:t>
        <a:bodyPr/>
        <a:lstStyle/>
        <a:p>
          <a:pPr rtl="1"/>
          <a:r>
            <a:rPr lang="fa-IR" sz="1600" dirty="0" smtClean="0"/>
            <a:t>.</a:t>
          </a:r>
          <a:r>
            <a:rPr lang="ar-SA" sz="2400" dirty="0" smtClean="0">
              <a:cs typeface="B Nazanin" panose="00000400000000000000" pitchFamily="2" charset="-78"/>
            </a:rPr>
            <a:t>به ملکی گفته میشود که لزوماً مالک زمین و اعیان یکی نباشند مانند املاک وقفی که مالک اعیان حتماً مالک عرصه نیست و در واقع عرصه به صورت استیجاری در اختیار مالک اعیان قرار می گیرد</a:t>
          </a:r>
          <a:r>
            <a:rPr lang="en-US" sz="1600" dirty="0" smtClean="0"/>
            <a:t>. </a:t>
          </a:r>
          <a:endParaRPr lang="en-US" sz="1600" dirty="0"/>
        </a:p>
      </dgm:t>
    </dgm:pt>
    <dgm:pt modelId="{D2EE7516-5895-413F-91E3-2D9DD8D10835}" type="parTrans" cxnId="{C3F19934-27C4-4792-9C84-7945FC4DB83B}">
      <dgm:prSet/>
      <dgm:spPr/>
      <dgm:t>
        <a:bodyPr/>
        <a:lstStyle/>
        <a:p>
          <a:endParaRPr lang="en-US"/>
        </a:p>
      </dgm:t>
    </dgm:pt>
    <dgm:pt modelId="{B3A105CF-4F77-44F7-95ED-9636A113252F}" type="sibTrans" cxnId="{C3F19934-27C4-4792-9C84-7945FC4DB83B}">
      <dgm:prSet/>
      <dgm:spPr/>
      <dgm:t>
        <a:bodyPr/>
        <a:lstStyle/>
        <a:p>
          <a:endParaRPr lang="en-US"/>
        </a:p>
      </dgm:t>
    </dgm:pt>
    <dgm:pt modelId="{7E3F36D3-6BE1-4937-BA66-47BC28BD001B}">
      <dgm:prSet phldrT="[Text]" custT="1"/>
      <dgm:spPr/>
      <dgm:t>
        <a:bodyPr/>
        <a:lstStyle/>
        <a:p>
          <a:r>
            <a:rPr lang="fa-IR" sz="2400" dirty="0" smtClean="0">
              <a:cs typeface="B Nazanin" panose="00000400000000000000" pitchFamily="2" charset="-78"/>
            </a:rPr>
            <a:t>اعیان</a:t>
          </a:r>
          <a:endParaRPr lang="en-US" sz="2400" dirty="0">
            <a:cs typeface="B Nazanin" panose="00000400000000000000" pitchFamily="2" charset="-78"/>
          </a:endParaRPr>
        </a:p>
      </dgm:t>
    </dgm:pt>
    <dgm:pt modelId="{EB0676E8-B844-4D9C-A17A-EE1E93FFA889}" type="parTrans" cxnId="{CA6B02FA-CCE2-4F90-88BF-AD3F6E9C67EE}">
      <dgm:prSet/>
      <dgm:spPr/>
      <dgm:t>
        <a:bodyPr/>
        <a:lstStyle/>
        <a:p>
          <a:endParaRPr lang="en-US"/>
        </a:p>
      </dgm:t>
    </dgm:pt>
    <dgm:pt modelId="{A2ABED35-0437-4747-84D0-247724BD5555}" type="sibTrans" cxnId="{CA6B02FA-CCE2-4F90-88BF-AD3F6E9C67EE}">
      <dgm:prSet/>
      <dgm:spPr/>
      <dgm:t>
        <a:bodyPr/>
        <a:lstStyle/>
        <a:p>
          <a:endParaRPr lang="en-US"/>
        </a:p>
      </dgm:t>
    </dgm:pt>
    <dgm:pt modelId="{E0F00291-F390-40AD-9E56-EA19724DE109}">
      <dgm:prSet phldrT="[Text]" custT="1"/>
      <dgm:spPr/>
      <dgm:t>
        <a:bodyPr/>
        <a:lstStyle/>
        <a:p>
          <a:pPr rtl="1"/>
          <a:r>
            <a:rPr lang="ar-SA" sz="2400" dirty="0" smtClean="0">
              <a:cs typeface="B Nazanin" panose="00000400000000000000" pitchFamily="2" charset="-78"/>
            </a:rPr>
            <a:t>اعیان اصطلاحی است در مقررات ثبتی و در حقوق ثبت که بیشتر در مقابل عرصه به کار میرود. منظور از اعیان تمام آثار غیر منقولی است که توسط انسان در عرصه پدید آمده اعم از اینکه طبیعی باشد مانند درخت و مصنوعی باشد مانند ساختمان و اعم از اینکه در ارتفاع باشد مانند بنا یا در عمق باشد مانند چاه</a:t>
          </a:r>
          <a:r>
            <a:rPr lang="en-US" sz="2100" dirty="0" smtClean="0"/>
            <a:t>. </a:t>
          </a:r>
          <a:endParaRPr lang="en-US" sz="2100" dirty="0"/>
        </a:p>
      </dgm:t>
    </dgm:pt>
    <dgm:pt modelId="{45EF8329-36FC-4463-B69C-262DE0FCD00F}" type="parTrans" cxnId="{0D5F5EDA-42A2-477E-A8E4-02DED9973286}">
      <dgm:prSet/>
      <dgm:spPr/>
      <dgm:t>
        <a:bodyPr/>
        <a:lstStyle/>
        <a:p>
          <a:endParaRPr lang="en-US"/>
        </a:p>
      </dgm:t>
    </dgm:pt>
    <dgm:pt modelId="{D1156016-BE43-4C5F-BCCE-5EB687D2C3DF}" type="sibTrans" cxnId="{0D5F5EDA-42A2-477E-A8E4-02DED9973286}">
      <dgm:prSet/>
      <dgm:spPr/>
      <dgm:t>
        <a:bodyPr/>
        <a:lstStyle/>
        <a:p>
          <a:endParaRPr lang="en-US"/>
        </a:p>
      </dgm:t>
    </dgm:pt>
    <dgm:pt modelId="{D0F94454-70D2-4A66-AAAC-0CA0F6FB84A8}" type="pres">
      <dgm:prSet presAssocID="{47CD5C86-9258-4A95-B29D-337C5B01E343}" presName="diagram" presStyleCnt="0">
        <dgm:presLayoutVars>
          <dgm:chPref val="1"/>
          <dgm:dir/>
          <dgm:animOne val="branch"/>
          <dgm:animLvl val="lvl"/>
          <dgm:resizeHandles val="exact"/>
        </dgm:presLayoutVars>
      </dgm:prSet>
      <dgm:spPr/>
      <dgm:t>
        <a:bodyPr/>
        <a:lstStyle/>
        <a:p>
          <a:endParaRPr lang="en-US"/>
        </a:p>
      </dgm:t>
    </dgm:pt>
    <dgm:pt modelId="{D8DF88F1-CE16-46A1-BAE2-324F0D178A8A}" type="pres">
      <dgm:prSet presAssocID="{B4735453-8395-4E07-BADB-F67688C39E8B}" presName="root1" presStyleCnt="0"/>
      <dgm:spPr/>
      <dgm:t>
        <a:bodyPr/>
        <a:lstStyle/>
        <a:p>
          <a:endParaRPr lang="en-US"/>
        </a:p>
      </dgm:t>
    </dgm:pt>
    <dgm:pt modelId="{8664AE5E-B2A5-4A8D-BD58-64C8346E9BE5}" type="pres">
      <dgm:prSet presAssocID="{B4735453-8395-4E07-BADB-F67688C39E8B}" presName="LevelOneTextNode" presStyleLbl="node0" presStyleIdx="0" presStyleCnt="2">
        <dgm:presLayoutVars>
          <dgm:chPref val="3"/>
        </dgm:presLayoutVars>
      </dgm:prSet>
      <dgm:spPr/>
      <dgm:t>
        <a:bodyPr/>
        <a:lstStyle/>
        <a:p>
          <a:endParaRPr lang="en-US"/>
        </a:p>
      </dgm:t>
    </dgm:pt>
    <dgm:pt modelId="{ECB4C21B-E473-4915-8799-BB2F131DD01D}" type="pres">
      <dgm:prSet presAssocID="{B4735453-8395-4E07-BADB-F67688C39E8B}" presName="level2hierChild" presStyleCnt="0"/>
      <dgm:spPr/>
      <dgm:t>
        <a:bodyPr/>
        <a:lstStyle/>
        <a:p>
          <a:endParaRPr lang="en-US"/>
        </a:p>
      </dgm:t>
    </dgm:pt>
    <dgm:pt modelId="{84820F2F-C064-4549-A0ED-C0F2818EFF38}" type="pres">
      <dgm:prSet presAssocID="{DD3C377E-551C-44EF-B28E-D8DEBFCD8327}" presName="conn2-1" presStyleLbl="parChTrans1D2" presStyleIdx="0" presStyleCnt="3"/>
      <dgm:spPr/>
      <dgm:t>
        <a:bodyPr/>
        <a:lstStyle/>
        <a:p>
          <a:endParaRPr lang="en-US"/>
        </a:p>
      </dgm:t>
    </dgm:pt>
    <dgm:pt modelId="{CF4B3C07-7DC4-4675-BEA4-0F3478A8816E}" type="pres">
      <dgm:prSet presAssocID="{DD3C377E-551C-44EF-B28E-D8DEBFCD8327}" presName="connTx" presStyleLbl="parChTrans1D2" presStyleIdx="0" presStyleCnt="3"/>
      <dgm:spPr/>
      <dgm:t>
        <a:bodyPr/>
        <a:lstStyle/>
        <a:p>
          <a:endParaRPr lang="en-US"/>
        </a:p>
      </dgm:t>
    </dgm:pt>
    <dgm:pt modelId="{5618B5FC-1B6F-4BD4-B02A-05B757EF6EFA}" type="pres">
      <dgm:prSet presAssocID="{9E072DE3-018F-4163-8053-BF769368101C}" presName="root2" presStyleCnt="0"/>
      <dgm:spPr/>
      <dgm:t>
        <a:bodyPr/>
        <a:lstStyle/>
        <a:p>
          <a:endParaRPr lang="en-US"/>
        </a:p>
      </dgm:t>
    </dgm:pt>
    <dgm:pt modelId="{D8CE4D7A-8DA2-4CBC-90F6-3458D67262B7}" type="pres">
      <dgm:prSet presAssocID="{9E072DE3-018F-4163-8053-BF769368101C}" presName="LevelTwoTextNode" presStyleLbl="node2" presStyleIdx="0" presStyleCnt="3">
        <dgm:presLayoutVars>
          <dgm:chPref val="3"/>
        </dgm:presLayoutVars>
      </dgm:prSet>
      <dgm:spPr/>
      <dgm:t>
        <a:bodyPr/>
        <a:lstStyle/>
        <a:p>
          <a:endParaRPr lang="en-US"/>
        </a:p>
      </dgm:t>
    </dgm:pt>
    <dgm:pt modelId="{D721F693-0EAD-465A-9AEB-553C8C28B068}" type="pres">
      <dgm:prSet presAssocID="{9E072DE3-018F-4163-8053-BF769368101C}" presName="level3hierChild" presStyleCnt="0"/>
      <dgm:spPr/>
      <dgm:t>
        <a:bodyPr/>
        <a:lstStyle/>
        <a:p>
          <a:endParaRPr lang="en-US"/>
        </a:p>
      </dgm:t>
    </dgm:pt>
    <dgm:pt modelId="{15645946-A160-4AAE-B895-D2AA54FFB577}" type="pres">
      <dgm:prSet presAssocID="{4B5F0103-6C75-4A08-AD00-7C8F01F1993C}" presName="conn2-1" presStyleLbl="parChTrans1D3" presStyleIdx="0" presStyleCnt="2"/>
      <dgm:spPr/>
      <dgm:t>
        <a:bodyPr/>
        <a:lstStyle/>
        <a:p>
          <a:endParaRPr lang="en-US"/>
        </a:p>
      </dgm:t>
    </dgm:pt>
    <dgm:pt modelId="{0F29F4B5-4307-46D7-A6D7-1FCD085BA60F}" type="pres">
      <dgm:prSet presAssocID="{4B5F0103-6C75-4A08-AD00-7C8F01F1993C}" presName="connTx" presStyleLbl="parChTrans1D3" presStyleIdx="0" presStyleCnt="2"/>
      <dgm:spPr/>
      <dgm:t>
        <a:bodyPr/>
        <a:lstStyle/>
        <a:p>
          <a:endParaRPr lang="en-US"/>
        </a:p>
      </dgm:t>
    </dgm:pt>
    <dgm:pt modelId="{99A4F136-07C2-4948-9062-3AA61C786367}" type="pres">
      <dgm:prSet presAssocID="{A27FED2F-846A-44EE-A19B-87474C5B1051}" presName="root2" presStyleCnt="0"/>
      <dgm:spPr/>
      <dgm:t>
        <a:bodyPr/>
        <a:lstStyle/>
        <a:p>
          <a:endParaRPr lang="en-US"/>
        </a:p>
      </dgm:t>
    </dgm:pt>
    <dgm:pt modelId="{DFBDF7BD-0269-433E-9E40-2479049F0CD5}" type="pres">
      <dgm:prSet presAssocID="{A27FED2F-846A-44EE-A19B-87474C5B1051}" presName="LevelTwoTextNode" presStyleLbl="node3" presStyleIdx="0" presStyleCnt="2" custScaleX="376732" custScaleY="266782">
        <dgm:presLayoutVars>
          <dgm:chPref val="3"/>
        </dgm:presLayoutVars>
      </dgm:prSet>
      <dgm:spPr/>
      <dgm:t>
        <a:bodyPr/>
        <a:lstStyle/>
        <a:p>
          <a:endParaRPr lang="en-US"/>
        </a:p>
      </dgm:t>
    </dgm:pt>
    <dgm:pt modelId="{661C325D-E9DD-4AAC-943E-AE3B09FD49C6}" type="pres">
      <dgm:prSet presAssocID="{A27FED2F-846A-44EE-A19B-87474C5B1051}" presName="level3hierChild" presStyleCnt="0"/>
      <dgm:spPr/>
      <dgm:t>
        <a:bodyPr/>
        <a:lstStyle/>
        <a:p>
          <a:endParaRPr lang="en-US"/>
        </a:p>
      </dgm:t>
    </dgm:pt>
    <dgm:pt modelId="{3BAC210F-68B4-42CB-97F4-339B990DC0C6}" type="pres">
      <dgm:prSet presAssocID="{65F7413C-4EA8-452E-80B6-60F8D4AE701D}" presName="conn2-1" presStyleLbl="parChTrans1D2" presStyleIdx="1" presStyleCnt="3"/>
      <dgm:spPr/>
      <dgm:t>
        <a:bodyPr/>
        <a:lstStyle/>
        <a:p>
          <a:endParaRPr lang="en-US"/>
        </a:p>
      </dgm:t>
    </dgm:pt>
    <dgm:pt modelId="{9E5133A0-8AE9-48DF-BFBA-1490C3647D88}" type="pres">
      <dgm:prSet presAssocID="{65F7413C-4EA8-452E-80B6-60F8D4AE701D}" presName="connTx" presStyleLbl="parChTrans1D2" presStyleIdx="1" presStyleCnt="3"/>
      <dgm:spPr/>
      <dgm:t>
        <a:bodyPr/>
        <a:lstStyle/>
        <a:p>
          <a:endParaRPr lang="en-US"/>
        </a:p>
      </dgm:t>
    </dgm:pt>
    <dgm:pt modelId="{5FB8861A-D8D0-4CA6-8590-10A71AE9C364}" type="pres">
      <dgm:prSet presAssocID="{7F14499B-7D2A-42CD-8D1C-FA8CFAE4B552}" presName="root2" presStyleCnt="0"/>
      <dgm:spPr/>
      <dgm:t>
        <a:bodyPr/>
        <a:lstStyle/>
        <a:p>
          <a:endParaRPr lang="en-US"/>
        </a:p>
      </dgm:t>
    </dgm:pt>
    <dgm:pt modelId="{7A8E7ADE-7E7C-4655-BAB5-A55B5F4FB7DB}" type="pres">
      <dgm:prSet presAssocID="{7F14499B-7D2A-42CD-8D1C-FA8CFAE4B552}" presName="LevelTwoTextNode" presStyleLbl="node2" presStyleIdx="1" presStyleCnt="3">
        <dgm:presLayoutVars>
          <dgm:chPref val="3"/>
        </dgm:presLayoutVars>
      </dgm:prSet>
      <dgm:spPr/>
      <dgm:t>
        <a:bodyPr/>
        <a:lstStyle/>
        <a:p>
          <a:endParaRPr lang="en-US"/>
        </a:p>
      </dgm:t>
    </dgm:pt>
    <dgm:pt modelId="{AC0489D0-047D-4BF7-81E8-6930A540256C}" type="pres">
      <dgm:prSet presAssocID="{7F14499B-7D2A-42CD-8D1C-FA8CFAE4B552}" presName="level3hierChild" presStyleCnt="0"/>
      <dgm:spPr/>
      <dgm:t>
        <a:bodyPr/>
        <a:lstStyle/>
        <a:p>
          <a:endParaRPr lang="en-US"/>
        </a:p>
      </dgm:t>
    </dgm:pt>
    <dgm:pt modelId="{D32583B7-B4F8-4B54-B75B-94DBB036BD6F}" type="pres">
      <dgm:prSet presAssocID="{D2EE7516-5895-413F-91E3-2D9DD8D10835}" presName="conn2-1" presStyleLbl="parChTrans1D3" presStyleIdx="1" presStyleCnt="2"/>
      <dgm:spPr/>
      <dgm:t>
        <a:bodyPr/>
        <a:lstStyle/>
        <a:p>
          <a:endParaRPr lang="en-US"/>
        </a:p>
      </dgm:t>
    </dgm:pt>
    <dgm:pt modelId="{8BA5CDD3-11E0-4064-9D4B-35FC95198E62}" type="pres">
      <dgm:prSet presAssocID="{D2EE7516-5895-413F-91E3-2D9DD8D10835}" presName="connTx" presStyleLbl="parChTrans1D3" presStyleIdx="1" presStyleCnt="2"/>
      <dgm:spPr/>
      <dgm:t>
        <a:bodyPr/>
        <a:lstStyle/>
        <a:p>
          <a:endParaRPr lang="en-US"/>
        </a:p>
      </dgm:t>
    </dgm:pt>
    <dgm:pt modelId="{97E42C8E-7936-4A2C-80ED-2656E5436E2F}" type="pres">
      <dgm:prSet presAssocID="{A1DB6BC2-B5E3-4C85-B592-DFA48D4054D2}" presName="root2" presStyleCnt="0"/>
      <dgm:spPr/>
      <dgm:t>
        <a:bodyPr/>
        <a:lstStyle/>
        <a:p>
          <a:endParaRPr lang="en-US"/>
        </a:p>
      </dgm:t>
    </dgm:pt>
    <dgm:pt modelId="{1B7BE698-A2EB-46B2-B472-03CA8AC76A79}" type="pres">
      <dgm:prSet presAssocID="{A1DB6BC2-B5E3-4C85-B592-DFA48D4054D2}" presName="LevelTwoTextNode" presStyleLbl="node3" presStyleIdx="1" presStyleCnt="2" custScaleX="376732" custScaleY="266782">
        <dgm:presLayoutVars>
          <dgm:chPref val="3"/>
        </dgm:presLayoutVars>
      </dgm:prSet>
      <dgm:spPr/>
      <dgm:t>
        <a:bodyPr/>
        <a:lstStyle/>
        <a:p>
          <a:endParaRPr lang="en-US"/>
        </a:p>
      </dgm:t>
    </dgm:pt>
    <dgm:pt modelId="{E3101796-370C-438C-801D-78ECE57C4D78}" type="pres">
      <dgm:prSet presAssocID="{A1DB6BC2-B5E3-4C85-B592-DFA48D4054D2}" presName="level3hierChild" presStyleCnt="0"/>
      <dgm:spPr/>
      <dgm:t>
        <a:bodyPr/>
        <a:lstStyle/>
        <a:p>
          <a:endParaRPr lang="en-US"/>
        </a:p>
      </dgm:t>
    </dgm:pt>
    <dgm:pt modelId="{5D685719-0A00-42C2-B37B-F88981D9F3A6}" type="pres">
      <dgm:prSet presAssocID="{EB0676E8-B844-4D9C-A17A-EE1E93FFA889}" presName="conn2-1" presStyleLbl="parChTrans1D2" presStyleIdx="2" presStyleCnt="3"/>
      <dgm:spPr/>
      <dgm:t>
        <a:bodyPr/>
        <a:lstStyle/>
        <a:p>
          <a:endParaRPr lang="en-US"/>
        </a:p>
      </dgm:t>
    </dgm:pt>
    <dgm:pt modelId="{D99E3688-1B17-4584-ACA2-AEBC8571CE0D}" type="pres">
      <dgm:prSet presAssocID="{EB0676E8-B844-4D9C-A17A-EE1E93FFA889}" presName="connTx" presStyleLbl="parChTrans1D2" presStyleIdx="2" presStyleCnt="3"/>
      <dgm:spPr/>
      <dgm:t>
        <a:bodyPr/>
        <a:lstStyle/>
        <a:p>
          <a:endParaRPr lang="en-US"/>
        </a:p>
      </dgm:t>
    </dgm:pt>
    <dgm:pt modelId="{788521CB-1711-476D-8EEE-6E5AAB0ED626}" type="pres">
      <dgm:prSet presAssocID="{7E3F36D3-6BE1-4937-BA66-47BC28BD001B}" presName="root2" presStyleCnt="0"/>
      <dgm:spPr/>
      <dgm:t>
        <a:bodyPr/>
        <a:lstStyle/>
        <a:p>
          <a:endParaRPr lang="en-US"/>
        </a:p>
      </dgm:t>
    </dgm:pt>
    <dgm:pt modelId="{6A9057C3-999B-4B9F-8A00-8E8C66A09586}" type="pres">
      <dgm:prSet presAssocID="{7E3F36D3-6BE1-4937-BA66-47BC28BD001B}" presName="LevelTwoTextNode" presStyleLbl="node2" presStyleIdx="2" presStyleCnt="3" custLinFactY="52745" custLinFactNeighborX="-13255" custLinFactNeighborY="100000">
        <dgm:presLayoutVars>
          <dgm:chPref val="3"/>
        </dgm:presLayoutVars>
      </dgm:prSet>
      <dgm:spPr/>
      <dgm:t>
        <a:bodyPr/>
        <a:lstStyle/>
        <a:p>
          <a:endParaRPr lang="en-US"/>
        </a:p>
      </dgm:t>
    </dgm:pt>
    <dgm:pt modelId="{BFF4C39F-437C-49AE-8E49-8837CE07DD4B}" type="pres">
      <dgm:prSet presAssocID="{7E3F36D3-6BE1-4937-BA66-47BC28BD001B}" presName="level3hierChild" presStyleCnt="0"/>
      <dgm:spPr/>
      <dgm:t>
        <a:bodyPr/>
        <a:lstStyle/>
        <a:p>
          <a:endParaRPr lang="en-US"/>
        </a:p>
      </dgm:t>
    </dgm:pt>
    <dgm:pt modelId="{CB0532D2-A824-4AAA-A999-628922B62923}" type="pres">
      <dgm:prSet presAssocID="{E0F00291-F390-40AD-9E56-EA19724DE109}" presName="root1" presStyleCnt="0"/>
      <dgm:spPr/>
      <dgm:t>
        <a:bodyPr/>
        <a:lstStyle/>
        <a:p>
          <a:endParaRPr lang="en-US"/>
        </a:p>
      </dgm:t>
    </dgm:pt>
    <dgm:pt modelId="{6D37AD3A-7F2D-4D84-9638-F0622848C185}" type="pres">
      <dgm:prSet presAssocID="{E0F00291-F390-40AD-9E56-EA19724DE109}" presName="LevelOneTextNode" presStyleLbl="node0" presStyleIdx="1" presStyleCnt="2" custScaleX="376732" custScaleY="266782" custLinFactX="100000" custLinFactNeighborX="179996" custLinFactNeighborY="-27770">
        <dgm:presLayoutVars>
          <dgm:chPref val="3"/>
        </dgm:presLayoutVars>
      </dgm:prSet>
      <dgm:spPr/>
      <dgm:t>
        <a:bodyPr/>
        <a:lstStyle/>
        <a:p>
          <a:endParaRPr lang="en-US"/>
        </a:p>
      </dgm:t>
    </dgm:pt>
    <dgm:pt modelId="{53D0C414-7AB2-4936-A415-52F50A536858}" type="pres">
      <dgm:prSet presAssocID="{E0F00291-F390-40AD-9E56-EA19724DE109}" presName="level2hierChild" presStyleCnt="0"/>
      <dgm:spPr/>
      <dgm:t>
        <a:bodyPr/>
        <a:lstStyle/>
        <a:p>
          <a:endParaRPr lang="en-US"/>
        </a:p>
      </dgm:t>
    </dgm:pt>
  </dgm:ptLst>
  <dgm:cxnLst>
    <dgm:cxn modelId="{93E101D2-956E-4C66-8F58-765C512F4B12}" srcId="{9E072DE3-018F-4163-8053-BF769368101C}" destId="{A27FED2F-846A-44EE-A19B-87474C5B1051}" srcOrd="0" destOrd="0" parTransId="{4B5F0103-6C75-4A08-AD00-7C8F01F1993C}" sibTransId="{32E18FD5-3F22-43C2-BE9A-5C7B062BA99C}"/>
    <dgm:cxn modelId="{8AE4792A-4D0C-4EA4-880C-8CBFF1164BCC}" type="presOf" srcId="{7E3F36D3-6BE1-4937-BA66-47BC28BD001B}" destId="{6A9057C3-999B-4B9F-8A00-8E8C66A09586}" srcOrd="0" destOrd="0" presId="urn:microsoft.com/office/officeart/2005/8/layout/hierarchy2"/>
    <dgm:cxn modelId="{C3F19934-27C4-4792-9C84-7945FC4DB83B}" srcId="{7F14499B-7D2A-42CD-8D1C-FA8CFAE4B552}" destId="{A1DB6BC2-B5E3-4C85-B592-DFA48D4054D2}" srcOrd="0" destOrd="0" parTransId="{D2EE7516-5895-413F-91E3-2D9DD8D10835}" sibTransId="{B3A105CF-4F77-44F7-95ED-9636A113252F}"/>
    <dgm:cxn modelId="{0D5F5EDA-42A2-477E-A8E4-02DED9973286}" srcId="{47CD5C86-9258-4A95-B29D-337C5B01E343}" destId="{E0F00291-F390-40AD-9E56-EA19724DE109}" srcOrd="1" destOrd="0" parTransId="{45EF8329-36FC-4463-B69C-262DE0FCD00F}" sibTransId="{D1156016-BE43-4C5F-BCCE-5EB687D2C3DF}"/>
    <dgm:cxn modelId="{748F706B-7813-4628-8412-96111CCAAAF2}" type="presOf" srcId="{D2EE7516-5895-413F-91E3-2D9DD8D10835}" destId="{D32583B7-B4F8-4B54-B75B-94DBB036BD6F}" srcOrd="0" destOrd="0" presId="urn:microsoft.com/office/officeart/2005/8/layout/hierarchy2"/>
    <dgm:cxn modelId="{C7409BD9-2BE1-4C19-82B5-B7EC3E6F9767}" type="presOf" srcId="{DD3C377E-551C-44EF-B28E-D8DEBFCD8327}" destId="{84820F2F-C064-4549-A0ED-C0F2818EFF38}" srcOrd="0" destOrd="0" presId="urn:microsoft.com/office/officeart/2005/8/layout/hierarchy2"/>
    <dgm:cxn modelId="{951A1A2F-6FE7-4EA1-A783-14D4205884B7}" srcId="{B4735453-8395-4E07-BADB-F67688C39E8B}" destId="{9E072DE3-018F-4163-8053-BF769368101C}" srcOrd="0" destOrd="0" parTransId="{DD3C377E-551C-44EF-B28E-D8DEBFCD8327}" sibTransId="{CB53928C-2801-4B82-9B2A-4BD482C36BF3}"/>
    <dgm:cxn modelId="{9056205A-CD4C-4AD0-9C38-C2FC086CD9E2}" type="presOf" srcId="{E0F00291-F390-40AD-9E56-EA19724DE109}" destId="{6D37AD3A-7F2D-4D84-9638-F0622848C185}" srcOrd="0" destOrd="0" presId="urn:microsoft.com/office/officeart/2005/8/layout/hierarchy2"/>
    <dgm:cxn modelId="{70785B48-DE0B-40AC-9F9C-A58280FC0209}" type="presOf" srcId="{EB0676E8-B844-4D9C-A17A-EE1E93FFA889}" destId="{5D685719-0A00-42C2-B37B-F88981D9F3A6}" srcOrd="0" destOrd="0" presId="urn:microsoft.com/office/officeart/2005/8/layout/hierarchy2"/>
    <dgm:cxn modelId="{9E08FD98-8F60-4093-AFCE-32F9FE3C3E0E}" type="presOf" srcId="{9E072DE3-018F-4163-8053-BF769368101C}" destId="{D8CE4D7A-8DA2-4CBC-90F6-3458D67262B7}" srcOrd="0" destOrd="0" presId="urn:microsoft.com/office/officeart/2005/8/layout/hierarchy2"/>
    <dgm:cxn modelId="{51521148-75B1-4809-B88B-9CEC99719C76}" type="presOf" srcId="{47CD5C86-9258-4A95-B29D-337C5B01E343}" destId="{D0F94454-70D2-4A66-AAAC-0CA0F6FB84A8}" srcOrd="0" destOrd="0" presId="urn:microsoft.com/office/officeart/2005/8/layout/hierarchy2"/>
    <dgm:cxn modelId="{816C31EE-C804-4D55-A0B6-D759BA7449DF}" type="presOf" srcId="{B4735453-8395-4E07-BADB-F67688C39E8B}" destId="{8664AE5E-B2A5-4A8D-BD58-64C8346E9BE5}" srcOrd="0" destOrd="0" presId="urn:microsoft.com/office/officeart/2005/8/layout/hierarchy2"/>
    <dgm:cxn modelId="{965D2FDB-C2B8-4B10-88D0-0704FA696CF2}" type="presOf" srcId="{7F14499B-7D2A-42CD-8D1C-FA8CFAE4B552}" destId="{7A8E7ADE-7E7C-4655-BAB5-A55B5F4FB7DB}" srcOrd="0" destOrd="0" presId="urn:microsoft.com/office/officeart/2005/8/layout/hierarchy2"/>
    <dgm:cxn modelId="{559B7290-68E5-4D56-A666-E32EE94C740C}" srcId="{B4735453-8395-4E07-BADB-F67688C39E8B}" destId="{7F14499B-7D2A-42CD-8D1C-FA8CFAE4B552}" srcOrd="1" destOrd="0" parTransId="{65F7413C-4EA8-452E-80B6-60F8D4AE701D}" sibTransId="{EA93ABE4-6297-4561-B329-B3E57672DB04}"/>
    <dgm:cxn modelId="{974E7584-D9B6-486F-8D37-E2DAC85D1D16}" type="presOf" srcId="{DD3C377E-551C-44EF-B28E-D8DEBFCD8327}" destId="{CF4B3C07-7DC4-4675-BEA4-0F3478A8816E}" srcOrd="1" destOrd="0" presId="urn:microsoft.com/office/officeart/2005/8/layout/hierarchy2"/>
    <dgm:cxn modelId="{3F19A67C-F664-462C-BA79-118424C3C7F8}" type="presOf" srcId="{D2EE7516-5895-413F-91E3-2D9DD8D10835}" destId="{8BA5CDD3-11E0-4064-9D4B-35FC95198E62}" srcOrd="1" destOrd="0" presId="urn:microsoft.com/office/officeart/2005/8/layout/hierarchy2"/>
    <dgm:cxn modelId="{F115AB5F-1567-414E-8704-ABB7053158D0}" type="presOf" srcId="{A1DB6BC2-B5E3-4C85-B592-DFA48D4054D2}" destId="{1B7BE698-A2EB-46B2-B472-03CA8AC76A79}" srcOrd="0" destOrd="0" presId="urn:microsoft.com/office/officeart/2005/8/layout/hierarchy2"/>
    <dgm:cxn modelId="{0F0D9378-D47A-4348-9AE7-B191BFC02969}" type="presOf" srcId="{4B5F0103-6C75-4A08-AD00-7C8F01F1993C}" destId="{0F29F4B5-4307-46D7-A6D7-1FCD085BA60F}" srcOrd="1" destOrd="0" presId="urn:microsoft.com/office/officeart/2005/8/layout/hierarchy2"/>
    <dgm:cxn modelId="{C392C61F-F5B8-494D-BD58-876165A752FA}" type="presOf" srcId="{65F7413C-4EA8-452E-80B6-60F8D4AE701D}" destId="{3BAC210F-68B4-42CB-97F4-339B990DC0C6}" srcOrd="0" destOrd="0" presId="urn:microsoft.com/office/officeart/2005/8/layout/hierarchy2"/>
    <dgm:cxn modelId="{3FDE8259-1E7D-44AD-BDA1-506A411DE9C1}" type="presOf" srcId="{EB0676E8-B844-4D9C-A17A-EE1E93FFA889}" destId="{D99E3688-1B17-4584-ACA2-AEBC8571CE0D}" srcOrd="1" destOrd="0" presId="urn:microsoft.com/office/officeart/2005/8/layout/hierarchy2"/>
    <dgm:cxn modelId="{36A09568-FAA6-42DA-81A3-563F2F9AC016}" srcId="{47CD5C86-9258-4A95-B29D-337C5B01E343}" destId="{B4735453-8395-4E07-BADB-F67688C39E8B}" srcOrd="0" destOrd="0" parTransId="{6D862E7F-FFC4-4447-BC38-E3A0D0FFF615}" sibTransId="{EC87AD19-2061-42DD-88E0-C4C07CEEE0FC}"/>
    <dgm:cxn modelId="{CA6B02FA-CCE2-4F90-88BF-AD3F6E9C67EE}" srcId="{B4735453-8395-4E07-BADB-F67688C39E8B}" destId="{7E3F36D3-6BE1-4937-BA66-47BC28BD001B}" srcOrd="2" destOrd="0" parTransId="{EB0676E8-B844-4D9C-A17A-EE1E93FFA889}" sibTransId="{A2ABED35-0437-4747-84D0-247724BD5555}"/>
    <dgm:cxn modelId="{D3BA599A-E927-4BF9-8439-3AF40644507D}" type="presOf" srcId="{4B5F0103-6C75-4A08-AD00-7C8F01F1993C}" destId="{15645946-A160-4AAE-B895-D2AA54FFB577}" srcOrd="0" destOrd="0" presId="urn:microsoft.com/office/officeart/2005/8/layout/hierarchy2"/>
    <dgm:cxn modelId="{E407ED1A-CD69-4573-B888-85A3C48C507A}" type="presOf" srcId="{A27FED2F-846A-44EE-A19B-87474C5B1051}" destId="{DFBDF7BD-0269-433E-9E40-2479049F0CD5}" srcOrd="0" destOrd="0" presId="urn:microsoft.com/office/officeart/2005/8/layout/hierarchy2"/>
    <dgm:cxn modelId="{D62273DF-1357-45EA-86C1-5B1CB099E1DC}" type="presOf" srcId="{65F7413C-4EA8-452E-80B6-60F8D4AE701D}" destId="{9E5133A0-8AE9-48DF-BFBA-1490C3647D88}" srcOrd="1" destOrd="0" presId="urn:microsoft.com/office/officeart/2005/8/layout/hierarchy2"/>
    <dgm:cxn modelId="{51D6BD73-82E4-49C2-A2DB-4D2F1DACBED4}" type="presParOf" srcId="{D0F94454-70D2-4A66-AAAC-0CA0F6FB84A8}" destId="{D8DF88F1-CE16-46A1-BAE2-324F0D178A8A}" srcOrd="0" destOrd="0" presId="urn:microsoft.com/office/officeart/2005/8/layout/hierarchy2"/>
    <dgm:cxn modelId="{301CD6C3-663B-4E87-A16D-6592D6AC3EEF}" type="presParOf" srcId="{D8DF88F1-CE16-46A1-BAE2-324F0D178A8A}" destId="{8664AE5E-B2A5-4A8D-BD58-64C8346E9BE5}" srcOrd="0" destOrd="0" presId="urn:microsoft.com/office/officeart/2005/8/layout/hierarchy2"/>
    <dgm:cxn modelId="{D66FAED5-2702-4295-8257-453EB50024A8}" type="presParOf" srcId="{D8DF88F1-CE16-46A1-BAE2-324F0D178A8A}" destId="{ECB4C21B-E473-4915-8799-BB2F131DD01D}" srcOrd="1" destOrd="0" presId="urn:microsoft.com/office/officeart/2005/8/layout/hierarchy2"/>
    <dgm:cxn modelId="{5A042BC2-E49D-4BB4-B018-FFB8C43DF776}" type="presParOf" srcId="{ECB4C21B-E473-4915-8799-BB2F131DD01D}" destId="{84820F2F-C064-4549-A0ED-C0F2818EFF38}" srcOrd="0" destOrd="0" presId="urn:microsoft.com/office/officeart/2005/8/layout/hierarchy2"/>
    <dgm:cxn modelId="{D1A0E111-5515-4B98-959D-7725C05715DB}" type="presParOf" srcId="{84820F2F-C064-4549-A0ED-C0F2818EFF38}" destId="{CF4B3C07-7DC4-4675-BEA4-0F3478A8816E}" srcOrd="0" destOrd="0" presId="urn:microsoft.com/office/officeart/2005/8/layout/hierarchy2"/>
    <dgm:cxn modelId="{8FF92BC8-2EF3-4FEB-A027-DE592D34DBAB}" type="presParOf" srcId="{ECB4C21B-E473-4915-8799-BB2F131DD01D}" destId="{5618B5FC-1B6F-4BD4-B02A-05B757EF6EFA}" srcOrd="1" destOrd="0" presId="urn:microsoft.com/office/officeart/2005/8/layout/hierarchy2"/>
    <dgm:cxn modelId="{0034B952-1738-4B20-BC3E-3C4E7916431F}" type="presParOf" srcId="{5618B5FC-1B6F-4BD4-B02A-05B757EF6EFA}" destId="{D8CE4D7A-8DA2-4CBC-90F6-3458D67262B7}" srcOrd="0" destOrd="0" presId="urn:microsoft.com/office/officeart/2005/8/layout/hierarchy2"/>
    <dgm:cxn modelId="{C177B638-388C-4ED5-A67C-9B4080115154}" type="presParOf" srcId="{5618B5FC-1B6F-4BD4-B02A-05B757EF6EFA}" destId="{D721F693-0EAD-465A-9AEB-553C8C28B068}" srcOrd="1" destOrd="0" presId="urn:microsoft.com/office/officeart/2005/8/layout/hierarchy2"/>
    <dgm:cxn modelId="{CAC30163-D2A8-4928-8D68-CF8E9ECE86BD}" type="presParOf" srcId="{D721F693-0EAD-465A-9AEB-553C8C28B068}" destId="{15645946-A160-4AAE-B895-D2AA54FFB577}" srcOrd="0" destOrd="0" presId="urn:microsoft.com/office/officeart/2005/8/layout/hierarchy2"/>
    <dgm:cxn modelId="{BCF96B15-35B3-4A87-AA43-D60B471873FA}" type="presParOf" srcId="{15645946-A160-4AAE-B895-D2AA54FFB577}" destId="{0F29F4B5-4307-46D7-A6D7-1FCD085BA60F}" srcOrd="0" destOrd="0" presId="urn:microsoft.com/office/officeart/2005/8/layout/hierarchy2"/>
    <dgm:cxn modelId="{9E2C6314-8E3E-44ED-914D-D2AEB216165A}" type="presParOf" srcId="{D721F693-0EAD-465A-9AEB-553C8C28B068}" destId="{99A4F136-07C2-4948-9062-3AA61C786367}" srcOrd="1" destOrd="0" presId="urn:microsoft.com/office/officeart/2005/8/layout/hierarchy2"/>
    <dgm:cxn modelId="{94DB00E1-CD4B-4D71-A70A-3017EE9D1623}" type="presParOf" srcId="{99A4F136-07C2-4948-9062-3AA61C786367}" destId="{DFBDF7BD-0269-433E-9E40-2479049F0CD5}" srcOrd="0" destOrd="0" presId="urn:microsoft.com/office/officeart/2005/8/layout/hierarchy2"/>
    <dgm:cxn modelId="{D5FFBB4D-78A8-438A-9AE7-CC665D01DAD2}" type="presParOf" srcId="{99A4F136-07C2-4948-9062-3AA61C786367}" destId="{661C325D-E9DD-4AAC-943E-AE3B09FD49C6}" srcOrd="1" destOrd="0" presId="urn:microsoft.com/office/officeart/2005/8/layout/hierarchy2"/>
    <dgm:cxn modelId="{BFF27685-64AF-4079-832A-60160E58E52E}" type="presParOf" srcId="{ECB4C21B-E473-4915-8799-BB2F131DD01D}" destId="{3BAC210F-68B4-42CB-97F4-339B990DC0C6}" srcOrd="2" destOrd="0" presId="urn:microsoft.com/office/officeart/2005/8/layout/hierarchy2"/>
    <dgm:cxn modelId="{C85683C5-14D9-47C9-9E11-4403397047BA}" type="presParOf" srcId="{3BAC210F-68B4-42CB-97F4-339B990DC0C6}" destId="{9E5133A0-8AE9-48DF-BFBA-1490C3647D88}" srcOrd="0" destOrd="0" presId="urn:microsoft.com/office/officeart/2005/8/layout/hierarchy2"/>
    <dgm:cxn modelId="{5FD0E44F-1717-4D07-93E2-E2C18FFED284}" type="presParOf" srcId="{ECB4C21B-E473-4915-8799-BB2F131DD01D}" destId="{5FB8861A-D8D0-4CA6-8590-10A71AE9C364}" srcOrd="3" destOrd="0" presId="urn:microsoft.com/office/officeart/2005/8/layout/hierarchy2"/>
    <dgm:cxn modelId="{DEC28E28-F689-4C36-A554-0AD451F88E41}" type="presParOf" srcId="{5FB8861A-D8D0-4CA6-8590-10A71AE9C364}" destId="{7A8E7ADE-7E7C-4655-BAB5-A55B5F4FB7DB}" srcOrd="0" destOrd="0" presId="urn:microsoft.com/office/officeart/2005/8/layout/hierarchy2"/>
    <dgm:cxn modelId="{2E1B62C0-786B-4595-8F05-A4AD015A2A81}" type="presParOf" srcId="{5FB8861A-D8D0-4CA6-8590-10A71AE9C364}" destId="{AC0489D0-047D-4BF7-81E8-6930A540256C}" srcOrd="1" destOrd="0" presId="urn:microsoft.com/office/officeart/2005/8/layout/hierarchy2"/>
    <dgm:cxn modelId="{8D33ADA8-0289-4C58-8C00-2E4A05E8641C}" type="presParOf" srcId="{AC0489D0-047D-4BF7-81E8-6930A540256C}" destId="{D32583B7-B4F8-4B54-B75B-94DBB036BD6F}" srcOrd="0" destOrd="0" presId="urn:microsoft.com/office/officeart/2005/8/layout/hierarchy2"/>
    <dgm:cxn modelId="{FF720A04-518B-430E-BCC9-F26029E2E9A9}" type="presParOf" srcId="{D32583B7-B4F8-4B54-B75B-94DBB036BD6F}" destId="{8BA5CDD3-11E0-4064-9D4B-35FC95198E62}" srcOrd="0" destOrd="0" presId="urn:microsoft.com/office/officeart/2005/8/layout/hierarchy2"/>
    <dgm:cxn modelId="{7DC92126-EACC-44E0-B278-623FF3983277}" type="presParOf" srcId="{AC0489D0-047D-4BF7-81E8-6930A540256C}" destId="{97E42C8E-7936-4A2C-80ED-2656E5436E2F}" srcOrd="1" destOrd="0" presId="urn:microsoft.com/office/officeart/2005/8/layout/hierarchy2"/>
    <dgm:cxn modelId="{F50E49AB-4ECB-4F78-8A0E-C677F459A1ED}" type="presParOf" srcId="{97E42C8E-7936-4A2C-80ED-2656E5436E2F}" destId="{1B7BE698-A2EB-46B2-B472-03CA8AC76A79}" srcOrd="0" destOrd="0" presId="urn:microsoft.com/office/officeart/2005/8/layout/hierarchy2"/>
    <dgm:cxn modelId="{664ADABE-1C63-4BF6-B8BD-A017BD46AF19}" type="presParOf" srcId="{97E42C8E-7936-4A2C-80ED-2656E5436E2F}" destId="{E3101796-370C-438C-801D-78ECE57C4D78}" srcOrd="1" destOrd="0" presId="urn:microsoft.com/office/officeart/2005/8/layout/hierarchy2"/>
    <dgm:cxn modelId="{4A2D5209-284F-4F02-974C-B2DF26875175}" type="presParOf" srcId="{ECB4C21B-E473-4915-8799-BB2F131DD01D}" destId="{5D685719-0A00-42C2-B37B-F88981D9F3A6}" srcOrd="4" destOrd="0" presId="urn:microsoft.com/office/officeart/2005/8/layout/hierarchy2"/>
    <dgm:cxn modelId="{BCF0283C-F5E2-456F-A7A1-A97590152387}" type="presParOf" srcId="{5D685719-0A00-42C2-B37B-F88981D9F3A6}" destId="{D99E3688-1B17-4584-ACA2-AEBC8571CE0D}" srcOrd="0" destOrd="0" presId="urn:microsoft.com/office/officeart/2005/8/layout/hierarchy2"/>
    <dgm:cxn modelId="{7D13B23A-BDDD-48D5-9FC0-83647223220A}" type="presParOf" srcId="{ECB4C21B-E473-4915-8799-BB2F131DD01D}" destId="{788521CB-1711-476D-8EEE-6E5AAB0ED626}" srcOrd="5" destOrd="0" presId="urn:microsoft.com/office/officeart/2005/8/layout/hierarchy2"/>
    <dgm:cxn modelId="{876C5FF2-A6CD-4B0E-A7F4-75FCB150A481}" type="presParOf" srcId="{788521CB-1711-476D-8EEE-6E5AAB0ED626}" destId="{6A9057C3-999B-4B9F-8A00-8E8C66A09586}" srcOrd="0" destOrd="0" presId="urn:microsoft.com/office/officeart/2005/8/layout/hierarchy2"/>
    <dgm:cxn modelId="{ACE252C4-D294-4D0A-A9DE-74E2D51FD5A6}" type="presParOf" srcId="{788521CB-1711-476D-8EEE-6E5AAB0ED626}" destId="{BFF4C39F-437C-49AE-8E49-8837CE07DD4B}" srcOrd="1" destOrd="0" presId="urn:microsoft.com/office/officeart/2005/8/layout/hierarchy2"/>
    <dgm:cxn modelId="{A20800CE-9E8E-466A-B4A9-6C2F9B77B394}" type="presParOf" srcId="{D0F94454-70D2-4A66-AAAC-0CA0F6FB84A8}" destId="{CB0532D2-A824-4AAA-A999-628922B62923}" srcOrd="1" destOrd="0" presId="urn:microsoft.com/office/officeart/2005/8/layout/hierarchy2"/>
    <dgm:cxn modelId="{61D2236F-BF0A-44AD-B6FD-C15A787428E3}" type="presParOf" srcId="{CB0532D2-A824-4AAA-A999-628922B62923}" destId="{6D37AD3A-7F2D-4D84-9638-F0622848C185}" srcOrd="0" destOrd="0" presId="urn:microsoft.com/office/officeart/2005/8/layout/hierarchy2"/>
    <dgm:cxn modelId="{62FE62CE-A886-4D3D-8F1B-1494A444C1ED}" type="presParOf" srcId="{CB0532D2-A824-4AAA-A999-628922B62923}" destId="{53D0C414-7AB2-4936-A415-52F50A53685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351B5-075C-4939-8F72-1C54FC995F57}" type="datetimeFigureOut">
              <a:rPr lang="en-US" smtClean="0"/>
              <a:t>11/24/2023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FD6C6-98B4-42C6-837E-6FB1B261B4BC}" type="slidenum">
              <a:rPr lang="en-US" smtClean="0"/>
              <a:t>‹#›</a:t>
            </a:fld>
            <a:endParaRPr lang="en-US"/>
          </a:p>
        </p:txBody>
      </p:sp>
    </p:spTree>
    <p:extLst>
      <p:ext uri="{BB962C8B-B14F-4D97-AF65-F5344CB8AC3E}">
        <p14:creationId xmlns:p14="http://schemas.microsoft.com/office/powerpoint/2010/main" val="398771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1</a:t>
            </a:fld>
            <a:endParaRPr lang="en-US"/>
          </a:p>
        </p:txBody>
      </p:sp>
    </p:spTree>
    <p:extLst>
      <p:ext uri="{BB962C8B-B14F-4D97-AF65-F5344CB8AC3E}">
        <p14:creationId xmlns:p14="http://schemas.microsoft.com/office/powerpoint/2010/main" val="411588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16</a:t>
            </a:fld>
            <a:endParaRPr lang="en-US"/>
          </a:p>
        </p:txBody>
      </p:sp>
    </p:spTree>
    <p:extLst>
      <p:ext uri="{BB962C8B-B14F-4D97-AF65-F5344CB8AC3E}">
        <p14:creationId xmlns:p14="http://schemas.microsoft.com/office/powerpoint/2010/main" val="187277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17</a:t>
            </a:fld>
            <a:endParaRPr lang="en-US"/>
          </a:p>
        </p:txBody>
      </p:sp>
    </p:spTree>
    <p:extLst>
      <p:ext uri="{BB962C8B-B14F-4D97-AF65-F5344CB8AC3E}">
        <p14:creationId xmlns:p14="http://schemas.microsoft.com/office/powerpoint/2010/main" val="1788322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18</a:t>
            </a:fld>
            <a:endParaRPr lang="en-US"/>
          </a:p>
        </p:txBody>
      </p:sp>
    </p:spTree>
    <p:extLst>
      <p:ext uri="{BB962C8B-B14F-4D97-AF65-F5344CB8AC3E}">
        <p14:creationId xmlns:p14="http://schemas.microsoft.com/office/powerpoint/2010/main" val="1029000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19</a:t>
            </a:fld>
            <a:endParaRPr lang="en-US"/>
          </a:p>
        </p:txBody>
      </p:sp>
    </p:spTree>
    <p:extLst>
      <p:ext uri="{BB962C8B-B14F-4D97-AF65-F5344CB8AC3E}">
        <p14:creationId xmlns:p14="http://schemas.microsoft.com/office/powerpoint/2010/main" val="2387626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20</a:t>
            </a:fld>
            <a:endParaRPr lang="en-US"/>
          </a:p>
        </p:txBody>
      </p:sp>
    </p:spTree>
    <p:extLst>
      <p:ext uri="{BB962C8B-B14F-4D97-AF65-F5344CB8AC3E}">
        <p14:creationId xmlns:p14="http://schemas.microsoft.com/office/powerpoint/2010/main" val="2905169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21</a:t>
            </a:fld>
            <a:endParaRPr lang="en-US"/>
          </a:p>
        </p:txBody>
      </p:sp>
    </p:spTree>
    <p:extLst>
      <p:ext uri="{BB962C8B-B14F-4D97-AF65-F5344CB8AC3E}">
        <p14:creationId xmlns:p14="http://schemas.microsoft.com/office/powerpoint/2010/main" val="3170733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22</a:t>
            </a:fld>
            <a:endParaRPr lang="en-US"/>
          </a:p>
        </p:txBody>
      </p:sp>
    </p:spTree>
    <p:extLst>
      <p:ext uri="{BB962C8B-B14F-4D97-AF65-F5344CB8AC3E}">
        <p14:creationId xmlns:p14="http://schemas.microsoft.com/office/powerpoint/2010/main" val="2783908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23</a:t>
            </a:fld>
            <a:endParaRPr lang="en-US"/>
          </a:p>
        </p:txBody>
      </p:sp>
    </p:spTree>
    <p:extLst>
      <p:ext uri="{BB962C8B-B14F-4D97-AF65-F5344CB8AC3E}">
        <p14:creationId xmlns:p14="http://schemas.microsoft.com/office/powerpoint/2010/main" val="494325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24</a:t>
            </a:fld>
            <a:endParaRPr lang="en-US"/>
          </a:p>
        </p:txBody>
      </p:sp>
    </p:spTree>
    <p:extLst>
      <p:ext uri="{BB962C8B-B14F-4D97-AF65-F5344CB8AC3E}">
        <p14:creationId xmlns:p14="http://schemas.microsoft.com/office/powerpoint/2010/main" val="2103806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25</a:t>
            </a:fld>
            <a:endParaRPr lang="en-US"/>
          </a:p>
        </p:txBody>
      </p:sp>
    </p:spTree>
    <p:extLst>
      <p:ext uri="{BB962C8B-B14F-4D97-AF65-F5344CB8AC3E}">
        <p14:creationId xmlns:p14="http://schemas.microsoft.com/office/powerpoint/2010/main" val="148642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2</a:t>
            </a:fld>
            <a:endParaRPr lang="en-US"/>
          </a:p>
        </p:txBody>
      </p:sp>
    </p:spTree>
    <p:extLst>
      <p:ext uri="{BB962C8B-B14F-4D97-AF65-F5344CB8AC3E}">
        <p14:creationId xmlns:p14="http://schemas.microsoft.com/office/powerpoint/2010/main" val="2525925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26</a:t>
            </a:fld>
            <a:endParaRPr lang="en-US"/>
          </a:p>
        </p:txBody>
      </p:sp>
    </p:spTree>
    <p:extLst>
      <p:ext uri="{BB962C8B-B14F-4D97-AF65-F5344CB8AC3E}">
        <p14:creationId xmlns:p14="http://schemas.microsoft.com/office/powerpoint/2010/main" val="383282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27</a:t>
            </a:fld>
            <a:endParaRPr lang="en-US"/>
          </a:p>
        </p:txBody>
      </p:sp>
    </p:spTree>
    <p:extLst>
      <p:ext uri="{BB962C8B-B14F-4D97-AF65-F5344CB8AC3E}">
        <p14:creationId xmlns:p14="http://schemas.microsoft.com/office/powerpoint/2010/main" val="988574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28</a:t>
            </a:fld>
            <a:endParaRPr lang="en-US"/>
          </a:p>
        </p:txBody>
      </p:sp>
    </p:spTree>
    <p:extLst>
      <p:ext uri="{BB962C8B-B14F-4D97-AF65-F5344CB8AC3E}">
        <p14:creationId xmlns:p14="http://schemas.microsoft.com/office/powerpoint/2010/main" val="593699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29</a:t>
            </a:fld>
            <a:endParaRPr lang="en-US"/>
          </a:p>
        </p:txBody>
      </p:sp>
    </p:spTree>
    <p:extLst>
      <p:ext uri="{BB962C8B-B14F-4D97-AF65-F5344CB8AC3E}">
        <p14:creationId xmlns:p14="http://schemas.microsoft.com/office/powerpoint/2010/main" val="4177908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30</a:t>
            </a:fld>
            <a:endParaRPr lang="en-US"/>
          </a:p>
        </p:txBody>
      </p:sp>
    </p:spTree>
    <p:extLst>
      <p:ext uri="{BB962C8B-B14F-4D97-AF65-F5344CB8AC3E}">
        <p14:creationId xmlns:p14="http://schemas.microsoft.com/office/powerpoint/2010/main" val="4108000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31</a:t>
            </a:fld>
            <a:endParaRPr lang="en-US"/>
          </a:p>
        </p:txBody>
      </p:sp>
    </p:spTree>
    <p:extLst>
      <p:ext uri="{BB962C8B-B14F-4D97-AF65-F5344CB8AC3E}">
        <p14:creationId xmlns:p14="http://schemas.microsoft.com/office/powerpoint/2010/main" val="2717958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32</a:t>
            </a:fld>
            <a:endParaRPr lang="en-US"/>
          </a:p>
        </p:txBody>
      </p:sp>
    </p:spTree>
    <p:extLst>
      <p:ext uri="{BB962C8B-B14F-4D97-AF65-F5344CB8AC3E}">
        <p14:creationId xmlns:p14="http://schemas.microsoft.com/office/powerpoint/2010/main" val="1701405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36</a:t>
            </a:fld>
            <a:endParaRPr lang="en-US"/>
          </a:p>
        </p:txBody>
      </p:sp>
    </p:spTree>
    <p:extLst>
      <p:ext uri="{BB962C8B-B14F-4D97-AF65-F5344CB8AC3E}">
        <p14:creationId xmlns:p14="http://schemas.microsoft.com/office/powerpoint/2010/main" val="4171798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37</a:t>
            </a:fld>
            <a:endParaRPr lang="en-US"/>
          </a:p>
        </p:txBody>
      </p:sp>
    </p:spTree>
    <p:extLst>
      <p:ext uri="{BB962C8B-B14F-4D97-AF65-F5344CB8AC3E}">
        <p14:creationId xmlns:p14="http://schemas.microsoft.com/office/powerpoint/2010/main" val="3656204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38</a:t>
            </a:fld>
            <a:endParaRPr lang="en-US"/>
          </a:p>
        </p:txBody>
      </p:sp>
    </p:spTree>
    <p:extLst>
      <p:ext uri="{BB962C8B-B14F-4D97-AF65-F5344CB8AC3E}">
        <p14:creationId xmlns:p14="http://schemas.microsoft.com/office/powerpoint/2010/main" val="1954628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3</a:t>
            </a:fld>
            <a:endParaRPr lang="en-US"/>
          </a:p>
        </p:txBody>
      </p:sp>
    </p:spTree>
    <p:extLst>
      <p:ext uri="{BB962C8B-B14F-4D97-AF65-F5344CB8AC3E}">
        <p14:creationId xmlns:p14="http://schemas.microsoft.com/office/powerpoint/2010/main" val="1629911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39</a:t>
            </a:fld>
            <a:endParaRPr lang="en-US"/>
          </a:p>
        </p:txBody>
      </p:sp>
    </p:spTree>
    <p:extLst>
      <p:ext uri="{BB962C8B-B14F-4D97-AF65-F5344CB8AC3E}">
        <p14:creationId xmlns:p14="http://schemas.microsoft.com/office/powerpoint/2010/main" val="3939716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41</a:t>
            </a:fld>
            <a:endParaRPr lang="en-US"/>
          </a:p>
        </p:txBody>
      </p:sp>
    </p:spTree>
    <p:extLst>
      <p:ext uri="{BB962C8B-B14F-4D97-AF65-F5344CB8AC3E}">
        <p14:creationId xmlns:p14="http://schemas.microsoft.com/office/powerpoint/2010/main" val="3967385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42</a:t>
            </a:fld>
            <a:endParaRPr lang="en-US"/>
          </a:p>
        </p:txBody>
      </p:sp>
    </p:spTree>
    <p:extLst>
      <p:ext uri="{BB962C8B-B14F-4D97-AF65-F5344CB8AC3E}">
        <p14:creationId xmlns:p14="http://schemas.microsoft.com/office/powerpoint/2010/main" val="2440930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43</a:t>
            </a:fld>
            <a:endParaRPr lang="en-US"/>
          </a:p>
        </p:txBody>
      </p:sp>
    </p:spTree>
    <p:extLst>
      <p:ext uri="{BB962C8B-B14F-4D97-AF65-F5344CB8AC3E}">
        <p14:creationId xmlns:p14="http://schemas.microsoft.com/office/powerpoint/2010/main" val="2464124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44</a:t>
            </a:fld>
            <a:endParaRPr lang="en-US"/>
          </a:p>
        </p:txBody>
      </p:sp>
    </p:spTree>
    <p:extLst>
      <p:ext uri="{BB962C8B-B14F-4D97-AF65-F5344CB8AC3E}">
        <p14:creationId xmlns:p14="http://schemas.microsoft.com/office/powerpoint/2010/main" val="4126405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45</a:t>
            </a:fld>
            <a:endParaRPr lang="en-US"/>
          </a:p>
        </p:txBody>
      </p:sp>
    </p:spTree>
    <p:extLst>
      <p:ext uri="{BB962C8B-B14F-4D97-AF65-F5344CB8AC3E}">
        <p14:creationId xmlns:p14="http://schemas.microsoft.com/office/powerpoint/2010/main" val="2328873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46</a:t>
            </a:fld>
            <a:endParaRPr lang="en-US"/>
          </a:p>
        </p:txBody>
      </p:sp>
    </p:spTree>
    <p:extLst>
      <p:ext uri="{BB962C8B-B14F-4D97-AF65-F5344CB8AC3E}">
        <p14:creationId xmlns:p14="http://schemas.microsoft.com/office/powerpoint/2010/main" val="25613376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47</a:t>
            </a:fld>
            <a:endParaRPr lang="en-US"/>
          </a:p>
        </p:txBody>
      </p:sp>
    </p:spTree>
    <p:extLst>
      <p:ext uri="{BB962C8B-B14F-4D97-AF65-F5344CB8AC3E}">
        <p14:creationId xmlns:p14="http://schemas.microsoft.com/office/powerpoint/2010/main" val="2942019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48</a:t>
            </a:fld>
            <a:endParaRPr lang="en-US"/>
          </a:p>
        </p:txBody>
      </p:sp>
    </p:spTree>
    <p:extLst>
      <p:ext uri="{BB962C8B-B14F-4D97-AF65-F5344CB8AC3E}">
        <p14:creationId xmlns:p14="http://schemas.microsoft.com/office/powerpoint/2010/main" val="27321026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49</a:t>
            </a:fld>
            <a:endParaRPr lang="en-US"/>
          </a:p>
        </p:txBody>
      </p:sp>
    </p:spTree>
    <p:extLst>
      <p:ext uri="{BB962C8B-B14F-4D97-AF65-F5344CB8AC3E}">
        <p14:creationId xmlns:p14="http://schemas.microsoft.com/office/powerpoint/2010/main" val="2566557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4</a:t>
            </a:fld>
            <a:endParaRPr lang="en-US"/>
          </a:p>
        </p:txBody>
      </p:sp>
    </p:spTree>
    <p:extLst>
      <p:ext uri="{BB962C8B-B14F-4D97-AF65-F5344CB8AC3E}">
        <p14:creationId xmlns:p14="http://schemas.microsoft.com/office/powerpoint/2010/main" val="39301631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50</a:t>
            </a:fld>
            <a:endParaRPr lang="en-US"/>
          </a:p>
        </p:txBody>
      </p:sp>
    </p:spTree>
    <p:extLst>
      <p:ext uri="{BB962C8B-B14F-4D97-AF65-F5344CB8AC3E}">
        <p14:creationId xmlns:p14="http://schemas.microsoft.com/office/powerpoint/2010/main" val="2732581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6</a:t>
            </a:fld>
            <a:endParaRPr lang="en-US"/>
          </a:p>
        </p:txBody>
      </p:sp>
    </p:spTree>
    <p:extLst>
      <p:ext uri="{BB962C8B-B14F-4D97-AF65-F5344CB8AC3E}">
        <p14:creationId xmlns:p14="http://schemas.microsoft.com/office/powerpoint/2010/main" val="2208045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DFD6C6-98B4-42C6-837E-6FB1B261B4BC}" type="slidenum">
              <a:rPr lang="en-US" smtClean="0"/>
              <a:t>10</a:t>
            </a:fld>
            <a:endParaRPr lang="en-US"/>
          </a:p>
        </p:txBody>
      </p:sp>
    </p:spTree>
    <p:extLst>
      <p:ext uri="{BB962C8B-B14F-4D97-AF65-F5344CB8AC3E}">
        <p14:creationId xmlns:p14="http://schemas.microsoft.com/office/powerpoint/2010/main" val="3308241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12</a:t>
            </a:fld>
            <a:endParaRPr lang="en-US"/>
          </a:p>
        </p:txBody>
      </p:sp>
    </p:spTree>
    <p:extLst>
      <p:ext uri="{BB962C8B-B14F-4D97-AF65-F5344CB8AC3E}">
        <p14:creationId xmlns:p14="http://schemas.microsoft.com/office/powerpoint/2010/main" val="104113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14</a:t>
            </a:fld>
            <a:endParaRPr lang="en-US"/>
          </a:p>
        </p:txBody>
      </p:sp>
    </p:spTree>
    <p:extLst>
      <p:ext uri="{BB962C8B-B14F-4D97-AF65-F5344CB8AC3E}">
        <p14:creationId xmlns:p14="http://schemas.microsoft.com/office/powerpoint/2010/main" val="272953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EF8-83E5-4A72-93E1-F166B0D4663D}" type="slidenum">
              <a:rPr lang="en-US" smtClean="0"/>
              <a:t>15</a:t>
            </a:fld>
            <a:endParaRPr lang="en-US"/>
          </a:p>
        </p:txBody>
      </p:sp>
    </p:spTree>
    <p:extLst>
      <p:ext uri="{BB962C8B-B14F-4D97-AF65-F5344CB8AC3E}">
        <p14:creationId xmlns:p14="http://schemas.microsoft.com/office/powerpoint/2010/main" val="1591026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DDC543-4F08-4B2F-A9C7-74EA89C4F6C1}"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39615-F455-4041-9316-4D69AF228573}" type="slidenum">
              <a:rPr lang="en-US" smtClean="0"/>
              <a:t>‹#›</a:t>
            </a:fld>
            <a:endParaRPr lang="en-US"/>
          </a:p>
        </p:txBody>
      </p:sp>
    </p:spTree>
    <p:extLst>
      <p:ext uri="{BB962C8B-B14F-4D97-AF65-F5344CB8AC3E}">
        <p14:creationId xmlns:p14="http://schemas.microsoft.com/office/powerpoint/2010/main" val="65742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DDC543-4F08-4B2F-A9C7-74EA89C4F6C1}"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39615-F455-4041-9316-4D69AF228573}" type="slidenum">
              <a:rPr lang="en-US" smtClean="0"/>
              <a:t>‹#›</a:t>
            </a:fld>
            <a:endParaRPr lang="en-US"/>
          </a:p>
        </p:txBody>
      </p:sp>
    </p:spTree>
    <p:extLst>
      <p:ext uri="{BB962C8B-B14F-4D97-AF65-F5344CB8AC3E}">
        <p14:creationId xmlns:p14="http://schemas.microsoft.com/office/powerpoint/2010/main" val="385901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DDC543-4F08-4B2F-A9C7-74EA89C4F6C1}"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39615-F455-4041-9316-4D69AF228573}" type="slidenum">
              <a:rPr lang="en-US" smtClean="0"/>
              <a:t>‹#›</a:t>
            </a:fld>
            <a:endParaRPr lang="en-US"/>
          </a:p>
        </p:txBody>
      </p:sp>
    </p:spTree>
    <p:extLst>
      <p:ext uri="{BB962C8B-B14F-4D97-AF65-F5344CB8AC3E}">
        <p14:creationId xmlns:p14="http://schemas.microsoft.com/office/powerpoint/2010/main" val="49980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DDC543-4F08-4B2F-A9C7-74EA89C4F6C1}"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39615-F455-4041-9316-4D69AF228573}" type="slidenum">
              <a:rPr lang="en-US" smtClean="0"/>
              <a:t>‹#›</a:t>
            </a:fld>
            <a:endParaRPr lang="en-US"/>
          </a:p>
        </p:txBody>
      </p:sp>
    </p:spTree>
    <p:extLst>
      <p:ext uri="{BB962C8B-B14F-4D97-AF65-F5344CB8AC3E}">
        <p14:creationId xmlns:p14="http://schemas.microsoft.com/office/powerpoint/2010/main" val="1029763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DC543-4F08-4B2F-A9C7-74EA89C4F6C1}"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39615-F455-4041-9316-4D69AF228573}" type="slidenum">
              <a:rPr lang="en-US" smtClean="0"/>
              <a:t>‹#›</a:t>
            </a:fld>
            <a:endParaRPr lang="en-US"/>
          </a:p>
        </p:txBody>
      </p:sp>
    </p:spTree>
    <p:extLst>
      <p:ext uri="{BB962C8B-B14F-4D97-AF65-F5344CB8AC3E}">
        <p14:creationId xmlns:p14="http://schemas.microsoft.com/office/powerpoint/2010/main" val="278531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DDC543-4F08-4B2F-A9C7-74EA89C4F6C1}"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39615-F455-4041-9316-4D69AF228573}" type="slidenum">
              <a:rPr lang="en-US" smtClean="0"/>
              <a:t>‹#›</a:t>
            </a:fld>
            <a:endParaRPr lang="en-US"/>
          </a:p>
        </p:txBody>
      </p:sp>
    </p:spTree>
    <p:extLst>
      <p:ext uri="{BB962C8B-B14F-4D97-AF65-F5344CB8AC3E}">
        <p14:creationId xmlns:p14="http://schemas.microsoft.com/office/powerpoint/2010/main" val="227192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DDC543-4F08-4B2F-A9C7-74EA89C4F6C1}" type="datetimeFigureOut">
              <a:rPr lang="en-US" smtClean="0"/>
              <a:t>11/24/2023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039615-F455-4041-9316-4D69AF228573}" type="slidenum">
              <a:rPr lang="en-US" smtClean="0"/>
              <a:t>‹#›</a:t>
            </a:fld>
            <a:endParaRPr lang="en-US"/>
          </a:p>
        </p:txBody>
      </p:sp>
    </p:spTree>
    <p:extLst>
      <p:ext uri="{BB962C8B-B14F-4D97-AF65-F5344CB8AC3E}">
        <p14:creationId xmlns:p14="http://schemas.microsoft.com/office/powerpoint/2010/main" val="88548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DDC543-4F08-4B2F-A9C7-74EA89C4F6C1}" type="datetimeFigureOut">
              <a:rPr lang="en-US" smtClean="0"/>
              <a:t>11/24/2023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039615-F455-4041-9316-4D69AF228573}" type="slidenum">
              <a:rPr lang="en-US" smtClean="0"/>
              <a:t>‹#›</a:t>
            </a:fld>
            <a:endParaRPr lang="en-US"/>
          </a:p>
        </p:txBody>
      </p:sp>
    </p:spTree>
    <p:extLst>
      <p:ext uri="{BB962C8B-B14F-4D97-AF65-F5344CB8AC3E}">
        <p14:creationId xmlns:p14="http://schemas.microsoft.com/office/powerpoint/2010/main" val="332956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DC543-4F08-4B2F-A9C7-74EA89C4F6C1}" type="datetimeFigureOut">
              <a:rPr lang="en-US" smtClean="0"/>
              <a:t>11/24/2023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039615-F455-4041-9316-4D69AF228573}" type="slidenum">
              <a:rPr lang="en-US" smtClean="0"/>
              <a:t>‹#›</a:t>
            </a:fld>
            <a:endParaRPr lang="en-US"/>
          </a:p>
        </p:txBody>
      </p:sp>
    </p:spTree>
    <p:extLst>
      <p:ext uri="{BB962C8B-B14F-4D97-AF65-F5344CB8AC3E}">
        <p14:creationId xmlns:p14="http://schemas.microsoft.com/office/powerpoint/2010/main" val="207254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DC543-4F08-4B2F-A9C7-74EA89C4F6C1}"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39615-F455-4041-9316-4D69AF228573}" type="slidenum">
              <a:rPr lang="en-US" smtClean="0"/>
              <a:t>‹#›</a:t>
            </a:fld>
            <a:endParaRPr lang="en-US"/>
          </a:p>
        </p:txBody>
      </p:sp>
    </p:spTree>
    <p:extLst>
      <p:ext uri="{BB962C8B-B14F-4D97-AF65-F5344CB8AC3E}">
        <p14:creationId xmlns:p14="http://schemas.microsoft.com/office/powerpoint/2010/main" val="1605823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DC543-4F08-4B2F-A9C7-74EA89C4F6C1}"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39615-F455-4041-9316-4D69AF228573}" type="slidenum">
              <a:rPr lang="en-US" smtClean="0"/>
              <a:t>‹#›</a:t>
            </a:fld>
            <a:endParaRPr lang="en-US"/>
          </a:p>
        </p:txBody>
      </p:sp>
    </p:spTree>
    <p:extLst>
      <p:ext uri="{BB962C8B-B14F-4D97-AF65-F5344CB8AC3E}">
        <p14:creationId xmlns:p14="http://schemas.microsoft.com/office/powerpoint/2010/main" val="103867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DC543-4F08-4B2F-A9C7-74EA89C4F6C1}" type="datetimeFigureOut">
              <a:rPr lang="en-US" smtClean="0"/>
              <a:t>11/24/2023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39615-F455-4041-9316-4D69AF228573}" type="slidenum">
              <a:rPr lang="en-US" smtClean="0"/>
              <a:t>‹#›</a:t>
            </a:fld>
            <a:endParaRPr lang="en-US"/>
          </a:p>
        </p:txBody>
      </p:sp>
    </p:spTree>
    <p:extLst>
      <p:ext uri="{BB962C8B-B14F-4D97-AF65-F5344CB8AC3E}">
        <p14:creationId xmlns:p14="http://schemas.microsoft.com/office/powerpoint/2010/main" val="42551192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599" y="356548"/>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5541" y="1157708"/>
            <a:ext cx="6511483" cy="43087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77927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36575613"/>
              </p:ext>
            </p:extLst>
          </p:nvPr>
        </p:nvGraphicFramePr>
        <p:xfrm>
          <a:off x="134961" y="46035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2818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36123615"/>
              </p:ext>
            </p:extLst>
          </p:nvPr>
        </p:nvGraphicFramePr>
        <p:xfrm>
          <a:off x="448860" y="52859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724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599" y="356548"/>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ارزیابی</a:t>
            </a: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B Nazanin" panose="00000400000000000000" pitchFamily="2" charset="-78"/>
              </a:rPr>
              <a:t>ارزیابی </a:t>
            </a:r>
            <a:r>
              <a:rPr lang="ar-SA" sz="2400" dirty="0">
                <a:latin typeface="Calibri" panose="020F0502020204030204" pitchFamily="34" charset="0"/>
                <a:ea typeface="Calibri" panose="020F0502020204030204" pitchFamily="34" charset="0"/>
                <a:cs typeface="B Nazanin" panose="00000400000000000000" pitchFamily="2" charset="-78"/>
              </a:rPr>
              <a:t>علمی است که در آن ارزش موضوعی بر اساس اطلاعات و یافته های مختلف نسبت به موقعیت و زمان تعیین میگردد ارزیاب باید فردی سلیم </a:t>
            </a:r>
            <a:r>
              <a:rPr lang="ar-SA" sz="2400" dirty="0" smtClean="0">
                <a:latin typeface="Calibri" panose="020F0502020204030204" pitchFamily="34" charset="0"/>
                <a:ea typeface="Calibri" panose="020F0502020204030204" pitchFamily="34" charset="0"/>
                <a:cs typeface="B Nazanin" panose="00000400000000000000" pitchFamily="2" charset="-78"/>
              </a:rPr>
              <a:t>النفس،دقیق</a:t>
            </a:r>
            <a:r>
              <a:rPr lang="fa-IR" sz="2400" dirty="0" smtClean="0">
                <a:latin typeface="Calibri" panose="020F0502020204030204" pitchFamily="34" charset="0"/>
                <a:ea typeface="Calibri" panose="020F0502020204030204" pitchFamily="34" charset="0"/>
                <a:cs typeface="B Nazanin" panose="00000400000000000000" pitchFamily="2" charset="-78"/>
              </a:rPr>
              <a:t>،</a:t>
            </a:r>
            <a:r>
              <a:rPr lang="ar-SA" sz="2400" dirty="0" smtClean="0">
                <a:latin typeface="Calibri" panose="020F0502020204030204" pitchFamily="34" charset="0"/>
                <a:ea typeface="Calibri" panose="020F0502020204030204" pitchFamily="34" charset="0"/>
                <a:cs typeface="B Nazanin" panose="00000400000000000000" pitchFamily="2" charset="-78"/>
              </a:rPr>
              <a:t> </a:t>
            </a:r>
            <a:r>
              <a:rPr lang="ar-SA" sz="2400" dirty="0">
                <a:latin typeface="Calibri" panose="020F0502020204030204" pitchFamily="34" charset="0"/>
                <a:ea typeface="Calibri" panose="020F0502020204030204" pitchFamily="34" charset="0"/>
                <a:cs typeface="B Nazanin" panose="00000400000000000000" pitchFamily="2" charset="-78"/>
              </a:rPr>
              <a:t>نکته سنج و قاطع بوده و تابع اغراض شخصی دیگران قرار نگیرد</a:t>
            </a:r>
            <a:r>
              <a:rPr lang="en-US" sz="2400" dirty="0">
                <a:latin typeface="Calibri" panose="020F0502020204030204" pitchFamily="34" charset="0"/>
                <a:ea typeface="Calibri" panose="020F0502020204030204" pitchFamily="34" charset="0"/>
                <a:cs typeface="B Nazanin" panose="00000400000000000000" pitchFamily="2" charset="-78"/>
              </a:rPr>
              <a:t>. </a:t>
            </a: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b="1" dirty="0">
                <a:latin typeface="Calibri" panose="020F0502020204030204" pitchFamily="34" charset="0"/>
                <a:ea typeface="Calibri" panose="020F0502020204030204" pitchFamily="34" charset="0"/>
                <a:cs typeface="B Nazanin" panose="00000400000000000000" pitchFamily="2" charset="-78"/>
              </a:rPr>
              <a:t>رعایت نکات ضروری برای ارزیاب</a:t>
            </a:r>
            <a:r>
              <a:rPr lang="fa-IR" sz="2400" b="1" dirty="0">
                <a:latin typeface="Calibri" panose="020F0502020204030204" pitchFamily="34" charset="0"/>
                <a:ea typeface="Calibri" panose="020F0502020204030204" pitchFamily="34" charset="0"/>
                <a:cs typeface="B Nazanin" panose="00000400000000000000" pitchFamily="2" charset="-78"/>
              </a:rPr>
              <a:t>ی </a:t>
            </a:r>
            <a:endParaRPr lang="en-US" sz="24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pPr>
            <a:r>
              <a:rPr lang="ar-SA" sz="2400" dirty="0">
                <a:latin typeface="Calibri" panose="020F0502020204030204" pitchFamily="34" charset="0"/>
                <a:ea typeface="Calibri" panose="020F0502020204030204" pitchFamily="34" charset="0"/>
                <a:cs typeface="B Nazanin" panose="00000400000000000000" pitchFamily="2" charset="-78"/>
              </a:rPr>
              <a:t>خود را با قیمت ها و نوسانات بازار تطبیق داده و عوامل تاثیرگذار را شناسایی نماید.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pPr>
            <a:r>
              <a:rPr lang="ar-SA" sz="2400" dirty="0">
                <a:latin typeface="Calibri" panose="020F0502020204030204" pitchFamily="34" charset="0"/>
                <a:ea typeface="Calibri" panose="020F0502020204030204" pitchFamily="34" charset="0"/>
                <a:cs typeface="B Nazanin" panose="00000400000000000000" pitchFamily="2" charset="-78"/>
              </a:rPr>
              <a:t>اطلاعات کافی و دقیق از ملک مورد بازدید ارایه نماید به نحوی که هیچگونه شبهه و تردید برای تصمیم گیری ایجاد نشود</a:t>
            </a:r>
            <a:r>
              <a:rPr lang="en-US" sz="2400" dirty="0">
                <a:latin typeface="Calibri" panose="020F0502020204030204" pitchFamily="34" charset="0"/>
                <a:ea typeface="Calibri" panose="020F0502020204030204" pitchFamily="34" charset="0"/>
                <a:cs typeface="B Nazanin" panose="00000400000000000000" pitchFamily="2" charset="-78"/>
              </a:rPr>
              <a:t>. </a:t>
            </a:r>
          </a:p>
          <a:p>
            <a:pPr marL="342900" marR="0" lvl="0" indent="-342900" algn="r" rtl="1">
              <a:lnSpc>
                <a:spcPct val="107000"/>
              </a:lnSpc>
              <a:spcBef>
                <a:spcPts val="0"/>
              </a:spcBef>
              <a:spcAft>
                <a:spcPts val="800"/>
              </a:spcAft>
              <a:buFont typeface="Wingdings" panose="05000000000000000000" pitchFamily="2" charset="2"/>
              <a:buChar char=""/>
            </a:pPr>
            <a:r>
              <a:rPr lang="ar-SA" sz="2400" dirty="0">
                <a:latin typeface="Calibri" panose="020F0502020204030204" pitchFamily="34" charset="0"/>
                <a:ea typeface="Calibri" panose="020F0502020204030204" pitchFamily="34" charset="0"/>
                <a:cs typeface="B Nazanin" panose="00000400000000000000" pitchFamily="2" charset="-78"/>
              </a:rPr>
              <a:t>گزارشات ارزیابی بایستی مبتنی بر واقعیت بوده به نحوی که تصمیم گیرندگان، از طریق گزارش اشراف کامل به ماهیت وقایع داشته باشند.</a:t>
            </a:r>
            <a:endParaRPr lang="en-US" sz="24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669082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90486208"/>
              </p:ext>
            </p:extLst>
          </p:nvPr>
        </p:nvGraphicFramePr>
        <p:xfrm>
          <a:off x="0" y="0"/>
          <a:ext cx="12192000" cy="7109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0" y="3614497"/>
            <a:ext cx="2442950" cy="3023456"/>
          </a:xfrm>
          <a:prstGeom prst="rect">
            <a:avLst/>
          </a:prstGeom>
        </p:spPr>
        <p:txBody>
          <a:bodyPr wrap="square">
            <a:spAutoFit/>
          </a:bodyPr>
          <a:lstStyle/>
          <a:p>
            <a:pPr algn="just" rtl="1">
              <a:lnSpc>
                <a:spcPct val="107000"/>
              </a:lnSpc>
              <a:spcAft>
                <a:spcPts val="800"/>
              </a:spcAft>
            </a:pPr>
            <a:r>
              <a:rPr lang="ar-SA" sz="2200" dirty="0">
                <a:latin typeface="Calibri" panose="020F0502020204030204" pitchFamily="34" charset="0"/>
                <a:ea typeface="Calibri" panose="020F0502020204030204" pitchFamily="34" charset="0"/>
                <a:cs typeface="B Nazanin" panose="00000400000000000000" pitchFamily="2" charset="-78"/>
              </a:rPr>
              <a:t>در برخی موارد حق ایجاد اعیان هم اطلاق میشود به این معنی که وقتی گفته میشود شخصی در زمینی حق اعیانی دارد چنین تلقی میکنند که حق ایجاد اعیان در آن زمین متعلق به آن شخص است</a:t>
            </a:r>
            <a:r>
              <a:rPr lang="en-US" sz="2200" dirty="0">
                <a:latin typeface="Calibri" panose="020F0502020204030204" pitchFamily="34" charset="0"/>
                <a:ea typeface="Calibri" panose="020F0502020204030204" pitchFamily="34" charset="0"/>
                <a:cs typeface="B Nazanin" panose="00000400000000000000" pitchFamily="2" charset="-78"/>
              </a:rPr>
              <a:t>. </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p:txBody>
      </p:sp>
      <p:cxnSp>
        <p:nvCxnSpPr>
          <p:cNvPr id="4" name="Straight Connector 3"/>
          <p:cNvCxnSpPr/>
          <p:nvPr/>
        </p:nvCxnSpPr>
        <p:spPr>
          <a:xfrm>
            <a:off x="4408227" y="5636525"/>
            <a:ext cx="88710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463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2" name="TextBox 1"/>
          <p:cNvSpPr txBox="1"/>
          <p:nvPr/>
        </p:nvSpPr>
        <p:spPr>
          <a:xfrm>
            <a:off x="1610440" y="586854"/>
            <a:ext cx="9990158" cy="461665"/>
          </a:xfrm>
          <a:prstGeom prst="rect">
            <a:avLst/>
          </a:prstGeom>
          <a:noFill/>
        </p:spPr>
        <p:txBody>
          <a:bodyPr wrap="square" rtlCol="0">
            <a:spAutoFit/>
          </a:bodyPr>
          <a:lstStyle/>
          <a:p>
            <a:pPr algn="r" rtl="1"/>
            <a:r>
              <a:rPr lang="ar-SA" sz="2400" b="1" dirty="0">
                <a:solidFill>
                  <a:schemeClr val="bg1"/>
                </a:solidFill>
                <a:cs typeface="B Nazanin" panose="00000400000000000000" pitchFamily="2" charset="-78"/>
              </a:rPr>
              <a:t>مواردی که ضرورت انجام گزارش ارزیابی و کارشناسی </a:t>
            </a:r>
            <a:r>
              <a:rPr lang="ar-SA" sz="2400" b="1" dirty="0" smtClean="0">
                <a:solidFill>
                  <a:schemeClr val="bg1"/>
                </a:solidFill>
                <a:cs typeface="B Nazanin" panose="00000400000000000000" pitchFamily="2" charset="-78"/>
              </a:rPr>
              <a:t>دارد</a:t>
            </a:r>
            <a:r>
              <a:rPr lang="fa-IR" sz="2400" b="1" dirty="0" smtClean="0">
                <a:solidFill>
                  <a:schemeClr val="bg1"/>
                </a:solidFill>
                <a:cs typeface="B Nazanin" panose="00000400000000000000" pitchFamily="2" charset="-78"/>
              </a:rPr>
              <a:t>:</a:t>
            </a:r>
            <a:endParaRPr lang="en-US" sz="2400" b="1" dirty="0">
              <a:solidFill>
                <a:schemeClr val="bg1"/>
              </a:solidFill>
              <a:cs typeface="B Nazanin" panose="00000400000000000000" pitchFamily="2" charset="-78"/>
            </a:endParaRPr>
          </a:p>
        </p:txBody>
      </p:sp>
      <p:sp>
        <p:nvSpPr>
          <p:cNvPr id="3" name="TextBox 2"/>
          <p:cNvSpPr txBox="1"/>
          <p:nvPr/>
        </p:nvSpPr>
        <p:spPr>
          <a:xfrm>
            <a:off x="1897040" y="1446663"/>
            <a:ext cx="9703558" cy="4103688"/>
          </a:xfrm>
          <a:prstGeom prst="rect">
            <a:avLst/>
          </a:prstGeom>
          <a:noFill/>
        </p:spPr>
        <p:txBody>
          <a:bodyPr wrap="square" rtlCol="0">
            <a:spAutoFit/>
          </a:bodyPr>
          <a:lstStyle/>
          <a:p>
            <a:pPr marL="342900" indent="-342900" algn="r" rtl="1">
              <a:lnSpc>
                <a:spcPct val="200000"/>
              </a:lnSpc>
              <a:spcAft>
                <a:spcPts val="800"/>
              </a:spcAft>
              <a:buFont typeface="Wingdings" panose="05000000000000000000" pitchFamily="2" charset="2"/>
              <a:buChar char="q"/>
            </a:pP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گزارش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مربوط به منازعات قضایی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200000"/>
              </a:lnSpc>
              <a:spcAft>
                <a:spcPts val="800"/>
              </a:spcAft>
              <a:buFont typeface="Wingdings" panose="05000000000000000000" pitchFamily="2" charset="2"/>
              <a:buChar char="q"/>
            </a:pP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خرید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فروش اجاره و شراکت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200000"/>
              </a:lnSpc>
              <a:spcAft>
                <a:spcPts val="800"/>
              </a:spcAft>
              <a:buFont typeface="Wingdings" panose="05000000000000000000" pitchFamily="2" charset="2"/>
              <a:buChar char="q"/>
            </a:pP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تملک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شراکت و فروش کسب و کار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200000"/>
              </a:lnSpc>
              <a:spcAft>
                <a:spcPts val="800"/>
              </a:spcAft>
              <a:buFont typeface="Wingdings" panose="05000000000000000000" pitchFamily="2" charset="2"/>
              <a:buChar char="q"/>
            </a:pP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گزارش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به مقامات مربوطه معاملات دولتی مقررات مالی دولت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200000"/>
              </a:lnSpc>
              <a:spcAft>
                <a:spcPts val="800"/>
              </a:spcAft>
              <a:buFont typeface="Wingdings" panose="05000000000000000000" pitchFamily="2" charset="2"/>
              <a:buChar char="q"/>
            </a:pP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تقسیم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دارایی و ارثیه و گزارش مالی و سایر موارد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657814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2" name="TextBox 1"/>
          <p:cNvSpPr txBox="1"/>
          <p:nvPr/>
        </p:nvSpPr>
        <p:spPr>
          <a:xfrm>
            <a:off x="1610440" y="586854"/>
            <a:ext cx="9990158" cy="461665"/>
          </a:xfrm>
          <a:prstGeom prst="rect">
            <a:avLst/>
          </a:prstGeom>
          <a:noFill/>
        </p:spPr>
        <p:txBody>
          <a:bodyPr wrap="square" rtlCol="0">
            <a:spAutoFit/>
          </a:bodyPr>
          <a:lstStyle/>
          <a:p>
            <a:pPr algn="r" rtl="1"/>
            <a:r>
              <a:rPr lang="ar-SA" sz="2400" b="1" dirty="0">
                <a:solidFill>
                  <a:schemeClr val="bg1"/>
                </a:solidFill>
                <a:latin typeface="Calibri" panose="020F0502020204030204" pitchFamily="34" charset="0"/>
                <a:ea typeface="Calibri" panose="020F0502020204030204" pitchFamily="34" charset="0"/>
                <a:cs typeface="B Lotus" panose="00000400000000000000" pitchFamily="2" charset="-78"/>
              </a:rPr>
              <a:t>اقدام های لازم در ارزیابی و تعیین قیمت کارشناسی </a:t>
            </a:r>
            <a:r>
              <a:rPr lang="fa-IR" sz="2400" b="1" dirty="0" smtClean="0">
                <a:solidFill>
                  <a:schemeClr val="bg1"/>
                </a:solidFill>
                <a:cs typeface="B Nazanin" panose="00000400000000000000" pitchFamily="2" charset="-78"/>
              </a:rPr>
              <a:t>:</a:t>
            </a:r>
            <a:endParaRPr lang="en-US" sz="2400" b="1" dirty="0">
              <a:solidFill>
                <a:schemeClr val="bg1"/>
              </a:solidFill>
              <a:cs typeface="B Nazanin" panose="00000400000000000000" pitchFamily="2" charset="-78"/>
            </a:endParaRPr>
          </a:p>
        </p:txBody>
      </p:sp>
      <p:sp>
        <p:nvSpPr>
          <p:cNvPr id="3" name="TextBox 2"/>
          <p:cNvSpPr txBox="1"/>
          <p:nvPr/>
        </p:nvSpPr>
        <p:spPr>
          <a:xfrm>
            <a:off x="1897040" y="1446663"/>
            <a:ext cx="9703558" cy="4539704"/>
          </a:xfrm>
          <a:prstGeom prst="rect">
            <a:avLst/>
          </a:prstGeom>
          <a:noFill/>
        </p:spPr>
        <p:txBody>
          <a:bodyPr wrap="square" rtlCol="0">
            <a:spAutoFit/>
          </a:bodyPr>
          <a:lstStyle/>
          <a:p>
            <a:pPr marL="342900" indent="-342900" algn="r" rtl="1">
              <a:lnSpc>
                <a:spcPct val="150000"/>
              </a:lnSpc>
              <a:spcAft>
                <a:spcPts val="800"/>
              </a:spcAft>
              <a:buFont typeface="Wingdings" panose="05000000000000000000" pitchFamily="2" charset="2"/>
              <a:buChar char="q"/>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اخذ و بررسی مدارک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50000"/>
              </a:lnSpc>
              <a:spcAft>
                <a:spcPts val="800"/>
              </a:spcAft>
              <a:buFont typeface="Wingdings" panose="05000000000000000000" pitchFamily="2" charset="2"/>
              <a:buChar char="q"/>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بازدید از محل و معاینه محلی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50000"/>
              </a:lnSpc>
              <a:spcAft>
                <a:spcPts val="800"/>
              </a:spcAft>
              <a:buFont typeface="Wingdings" panose="05000000000000000000" pitchFamily="2" charset="2"/>
              <a:buChar char="q"/>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یادداشت برداری از مشخصات ملک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50000"/>
              </a:lnSpc>
              <a:spcAft>
                <a:spcPts val="800"/>
              </a:spcAft>
              <a:buFont typeface="Wingdings" panose="05000000000000000000" pitchFamily="2" charset="2"/>
              <a:buChar char="q"/>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استماع اظهارات مالک و اشخاص ذینفع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50000"/>
              </a:lnSpc>
              <a:spcAft>
                <a:spcPts val="800"/>
              </a:spcAft>
              <a:buFont typeface="Wingdings" panose="05000000000000000000" pitchFamily="2" charset="2"/>
              <a:buChar char="q"/>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تحقیقات محلی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50000"/>
              </a:lnSpc>
              <a:spcAft>
                <a:spcPts val="800"/>
              </a:spcAft>
              <a:buFont typeface="Wingdings" panose="05000000000000000000" pitchFamily="2" charset="2"/>
              <a:buChar char="q"/>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تجزیه و تحلیل اطلاعات و عوامل موثر در انجام محاسبات و جمع بندی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50000"/>
              </a:lnSpc>
              <a:spcAft>
                <a:spcPts val="800"/>
              </a:spcAft>
              <a:buFont typeface="Wingdings" panose="05000000000000000000" pitchFamily="2" charset="2"/>
              <a:buChar char="q"/>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تهیه گزارش کارشناسی</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864323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2" name="TextBox 1"/>
          <p:cNvSpPr txBox="1"/>
          <p:nvPr/>
        </p:nvSpPr>
        <p:spPr>
          <a:xfrm>
            <a:off x="1610440" y="586854"/>
            <a:ext cx="9990158" cy="461665"/>
          </a:xfrm>
          <a:prstGeom prst="rect">
            <a:avLst/>
          </a:prstGeom>
          <a:noFill/>
        </p:spPr>
        <p:txBody>
          <a:bodyPr wrap="square" rtlCol="0">
            <a:spAutoFit/>
          </a:bodyPr>
          <a:lstStyle/>
          <a:p>
            <a:pPr algn="r" rtl="1"/>
            <a:r>
              <a:rPr lang="ar-SA" sz="2400" b="1" dirty="0">
                <a:solidFill>
                  <a:schemeClr val="bg1"/>
                </a:solidFill>
                <a:cs typeface="B Nazanin" panose="00000400000000000000" pitchFamily="2" charset="-78"/>
              </a:rPr>
              <a:t>برای ارزیابی و کارشناسی از روشهای سه گانه زیر بیشتر استفاده میشود</a:t>
            </a:r>
            <a:r>
              <a:rPr lang="fa-IR" sz="2400" b="1" dirty="0" smtClean="0">
                <a:solidFill>
                  <a:schemeClr val="bg1"/>
                </a:solidFill>
                <a:cs typeface="B Nazanin" panose="00000400000000000000" pitchFamily="2" charset="-78"/>
              </a:rPr>
              <a:t>:</a:t>
            </a:r>
            <a:endParaRPr lang="en-US" sz="2400" b="1" dirty="0">
              <a:solidFill>
                <a:schemeClr val="bg1"/>
              </a:solidFill>
              <a:cs typeface="B Nazanin" panose="00000400000000000000" pitchFamily="2" charset="-78"/>
            </a:endParaRPr>
          </a:p>
        </p:txBody>
      </p:sp>
      <p:sp>
        <p:nvSpPr>
          <p:cNvPr id="3" name="TextBox 2"/>
          <p:cNvSpPr txBox="1"/>
          <p:nvPr/>
        </p:nvSpPr>
        <p:spPr>
          <a:xfrm>
            <a:off x="1897040" y="1446663"/>
            <a:ext cx="9703558" cy="467629"/>
          </a:xfrm>
          <a:prstGeom prst="rect">
            <a:avLst/>
          </a:prstGeom>
          <a:noFill/>
        </p:spPr>
        <p:txBody>
          <a:bodyPr wrap="square" rtlCol="0">
            <a:spAutoFit/>
          </a:bodyPr>
          <a:lstStyle/>
          <a:p>
            <a:pPr marL="342900" indent="-342900" algn="r" rtl="1">
              <a:lnSpc>
                <a:spcPct val="107000"/>
              </a:lnSpc>
              <a:spcAft>
                <a:spcPts val="800"/>
              </a:spcAft>
              <a:buFont typeface="Wingdings" panose="05000000000000000000" pitchFamily="2" charset="2"/>
              <a:buChar char="q"/>
            </a:pPr>
            <a:r>
              <a:rPr lang="ar-SA" sz="2400" dirty="0" smtClean="0"/>
              <a:t>از </a:t>
            </a:r>
            <a:r>
              <a:rPr lang="ar-SA" sz="2400" dirty="0"/>
              <a:t>آن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p:txBody>
      </p:sp>
      <p:graphicFrame>
        <p:nvGraphicFramePr>
          <p:cNvPr id="5" name="Diagram 4"/>
          <p:cNvGraphicFramePr/>
          <p:nvPr>
            <p:extLst>
              <p:ext uri="{D42A27DB-BD31-4B8C-83A1-F6EECF244321}">
                <p14:modId xmlns:p14="http://schemas.microsoft.com/office/powerpoint/2010/main" val="860628388"/>
              </p:ext>
            </p:extLst>
          </p:nvPr>
        </p:nvGraphicFramePr>
        <p:xfrm>
          <a:off x="3043455" y="1351129"/>
          <a:ext cx="7275773" cy="4691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620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2" name="TextBox 1"/>
          <p:cNvSpPr txBox="1"/>
          <p:nvPr/>
        </p:nvSpPr>
        <p:spPr>
          <a:xfrm>
            <a:off x="1610440" y="586854"/>
            <a:ext cx="9990158" cy="461665"/>
          </a:xfrm>
          <a:prstGeom prst="rect">
            <a:avLst/>
          </a:prstGeom>
          <a:noFill/>
        </p:spPr>
        <p:txBody>
          <a:bodyPr wrap="square" rtlCol="0">
            <a:spAutoFit/>
          </a:bodyPr>
          <a:lstStyle/>
          <a:p>
            <a:pPr algn="r" rtl="1"/>
            <a:r>
              <a:rPr lang="fa-IR" sz="2400" dirty="0" smtClean="0">
                <a:solidFill>
                  <a:schemeClr val="bg1"/>
                </a:solidFill>
                <a:cs typeface="B Nazanin" panose="00000400000000000000" pitchFamily="2" charset="-78"/>
              </a:rPr>
              <a:t>مقایسه با قیمت بازار</a:t>
            </a:r>
            <a:r>
              <a:rPr lang="fa-IR" sz="2400" b="1" dirty="0" smtClean="0">
                <a:solidFill>
                  <a:schemeClr val="bg1"/>
                </a:solidFill>
                <a:cs typeface="B Nazanin" panose="00000400000000000000" pitchFamily="2" charset="-78"/>
              </a:rPr>
              <a:t>:</a:t>
            </a:r>
            <a:endParaRPr lang="en-US" sz="2400" b="1" dirty="0">
              <a:solidFill>
                <a:schemeClr val="bg1"/>
              </a:solidFill>
              <a:cs typeface="B Nazanin" panose="00000400000000000000" pitchFamily="2" charset="-78"/>
            </a:endParaRPr>
          </a:p>
        </p:txBody>
      </p:sp>
      <p:sp>
        <p:nvSpPr>
          <p:cNvPr id="3" name="TextBox 2"/>
          <p:cNvSpPr txBox="1"/>
          <p:nvPr/>
        </p:nvSpPr>
        <p:spPr>
          <a:xfrm>
            <a:off x="1487608" y="1450717"/>
            <a:ext cx="9703558" cy="3924151"/>
          </a:xfrm>
          <a:prstGeom prst="rect">
            <a:avLst/>
          </a:prstGeom>
          <a:noFill/>
        </p:spPr>
        <p:txBody>
          <a:bodyPr wrap="square" rtlCol="0">
            <a:spAutoFit/>
          </a:bodyPr>
          <a:lstStyle/>
          <a:p>
            <a:pPr algn="just" rtl="1">
              <a:lnSpc>
                <a:spcPct val="150000"/>
              </a:lnSpc>
              <a:spcAft>
                <a:spcPts val="800"/>
              </a:spcAft>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روش معمول در ارزیابی قیمت عرصه املاک بیشتر براساس تحقیقات میدانی و أخذ اطلاعات بازار با توجه به قیمت املاک معامله شده استوار است که در این روش سعی بر یافتن املاک با حداکثر تشابه از نقطه نظر عوامل موثر در ،قیمت با ملک مورد نظر جهت ارزیابی بوده که در نهایت میتواند منجر به تعیین قیمتی در حدود ارزش واقعی بشود. اما یافتن ملک معامله شده ای با بیشترین شباهت با ملک مورد نظر گاهی بسیار مشکل بوده و اطلاعات میدانی منجر به تعیین محدوده </a:t>
            </a: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قیمت</a:t>
            </a: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a:t>
            </a: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حدبالا و حد پایین) میگردد و در نهایت کارشناس باید با توجه به تجربه و از روی دید کارشناسی خود در محدوده قیمت حاصل از تحقیقات میدانی عددی را به عنوان قیمت عادله ملک تعیین نماید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p>
        </p:txBody>
      </p:sp>
    </p:spTree>
    <p:extLst>
      <p:ext uri="{BB962C8B-B14F-4D97-AF65-F5344CB8AC3E}">
        <p14:creationId xmlns:p14="http://schemas.microsoft.com/office/powerpoint/2010/main" val="2587667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2" name="TextBox 1"/>
          <p:cNvSpPr txBox="1"/>
          <p:nvPr/>
        </p:nvSpPr>
        <p:spPr>
          <a:xfrm>
            <a:off x="1610440" y="586854"/>
            <a:ext cx="9990158" cy="461665"/>
          </a:xfrm>
          <a:prstGeom prst="rect">
            <a:avLst/>
          </a:prstGeom>
          <a:noFill/>
        </p:spPr>
        <p:txBody>
          <a:bodyPr wrap="square" rtlCol="0">
            <a:spAutoFit/>
          </a:bodyPr>
          <a:lstStyle/>
          <a:p>
            <a:pPr marL="342900" indent="-342900" algn="r" rtl="1">
              <a:buFont typeface="Wingdings" panose="05000000000000000000" pitchFamily="2" charset="2"/>
              <a:buChar char="v"/>
            </a:pPr>
            <a:r>
              <a:rPr lang="ar-SA" sz="2400" b="1" dirty="0">
                <a:solidFill>
                  <a:schemeClr val="bg1"/>
                </a:solidFill>
                <a:cs typeface="B Nazanin" panose="00000400000000000000" pitchFamily="2" charset="-78"/>
              </a:rPr>
              <a:t>رابطه ارزش حاضر سرمایه و درآمد حاصل از آن </a:t>
            </a:r>
            <a:r>
              <a:rPr lang="fa-IR" sz="2400" b="1" dirty="0" smtClean="0">
                <a:solidFill>
                  <a:schemeClr val="bg1"/>
                </a:solidFill>
                <a:cs typeface="B Nazanin" panose="00000400000000000000" pitchFamily="2" charset="-78"/>
              </a:rPr>
              <a:t>:</a:t>
            </a:r>
            <a:endParaRPr lang="en-US" sz="2400" b="1" dirty="0">
              <a:solidFill>
                <a:schemeClr val="bg1"/>
              </a:solidFill>
              <a:cs typeface="B Nazanin" panose="00000400000000000000" pitchFamily="2" charset="-78"/>
            </a:endParaRPr>
          </a:p>
        </p:txBody>
      </p:sp>
      <p:sp>
        <p:nvSpPr>
          <p:cNvPr id="3" name="TextBox 2"/>
          <p:cNvSpPr txBox="1"/>
          <p:nvPr/>
        </p:nvSpPr>
        <p:spPr>
          <a:xfrm>
            <a:off x="1897040" y="1446663"/>
            <a:ext cx="9703558" cy="882678"/>
          </a:xfrm>
          <a:prstGeom prst="rect">
            <a:avLst/>
          </a:prstGeom>
          <a:noFill/>
        </p:spPr>
        <p:txBody>
          <a:bodyPr wrap="square" rtlCol="0">
            <a:spAutoFit/>
          </a:bodyPr>
          <a:lstStyle/>
          <a:p>
            <a:pPr algn="r" rtl="1">
              <a:lnSpc>
                <a:spcPct val="107000"/>
              </a:lnSpc>
              <a:spcAft>
                <a:spcPts val="800"/>
              </a:spcAft>
            </a:pPr>
            <a:r>
              <a:rPr lang="ar-SA" sz="2400" dirty="0">
                <a:solidFill>
                  <a:schemeClr val="bg1"/>
                </a:solidFill>
                <a:latin typeface="Calibri" panose="020F0502020204030204" pitchFamily="34" charset="0"/>
                <a:ea typeface="Calibri" panose="020F0502020204030204" pitchFamily="34" charset="0"/>
                <a:cs typeface="B Lotus" panose="00000400000000000000" pitchFamily="2" charset="-78"/>
              </a:rPr>
              <a:t>در این روش باید برآوردی از آینده نمود ممکن است نرخ بازده سرمایه با ضریبی از گردش مالی یک دوره زمانی را به عنوان سرمایه حساب کرد</a:t>
            </a:r>
            <a:r>
              <a:rPr lang="en-US" sz="24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5" name="TextBox 4"/>
          <p:cNvSpPr txBox="1"/>
          <p:nvPr/>
        </p:nvSpPr>
        <p:spPr>
          <a:xfrm>
            <a:off x="1462590" y="2727485"/>
            <a:ext cx="9990158" cy="461665"/>
          </a:xfrm>
          <a:prstGeom prst="rect">
            <a:avLst/>
          </a:prstGeom>
          <a:noFill/>
        </p:spPr>
        <p:txBody>
          <a:bodyPr wrap="square" rtlCol="0">
            <a:spAutoFit/>
          </a:bodyPr>
          <a:lstStyle/>
          <a:p>
            <a:pPr marL="342900" indent="-342900" algn="r" rtl="1">
              <a:buFont typeface="Wingdings" panose="05000000000000000000" pitchFamily="2" charset="2"/>
              <a:buChar char="v"/>
            </a:pPr>
            <a:r>
              <a:rPr lang="ar-SA" sz="2400" dirty="0">
                <a:solidFill>
                  <a:schemeClr val="bg1"/>
                </a:solidFill>
              </a:rPr>
              <a:t>هزینه ایجاد یا جایگزینی </a:t>
            </a:r>
            <a:r>
              <a:rPr lang="fa-IR" sz="2400" b="1" dirty="0" smtClean="0">
                <a:solidFill>
                  <a:schemeClr val="bg1"/>
                </a:solidFill>
                <a:cs typeface="B Nazanin" panose="00000400000000000000" pitchFamily="2" charset="-78"/>
              </a:rPr>
              <a:t>:</a:t>
            </a:r>
            <a:endParaRPr lang="en-US" sz="2400" b="1" dirty="0">
              <a:solidFill>
                <a:schemeClr val="bg1"/>
              </a:solidFill>
              <a:cs typeface="B Nazanin" panose="00000400000000000000" pitchFamily="2" charset="-78"/>
            </a:endParaRPr>
          </a:p>
        </p:txBody>
      </p:sp>
      <p:sp>
        <p:nvSpPr>
          <p:cNvPr id="6" name="TextBox 5"/>
          <p:cNvSpPr txBox="1"/>
          <p:nvPr/>
        </p:nvSpPr>
        <p:spPr>
          <a:xfrm>
            <a:off x="1753740" y="3687171"/>
            <a:ext cx="9703558" cy="1200329"/>
          </a:xfrm>
          <a:prstGeom prst="rect">
            <a:avLst/>
          </a:prstGeom>
          <a:noFill/>
        </p:spPr>
        <p:txBody>
          <a:bodyPr wrap="square" rtlCol="0">
            <a:spAutoFit/>
          </a:bodyPr>
          <a:lstStyle/>
          <a:p>
            <a:pPr algn="r" rtl="1">
              <a:lnSpc>
                <a:spcPct val="150000"/>
              </a:lnSpc>
              <a:spcAft>
                <a:spcPts val="800"/>
              </a:spcAft>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با محاسبه هزینه ایجاد دارایی مشابه یا هزینه جایگزین دارایی مشابه موجود در بازار میتوان قیمت را تعیین </a:t>
            </a: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نمود</a:t>
            </a: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a:t>
            </a:r>
            <a:r>
              <a:rPr lang="ar-SA" sz="2400" dirty="0" smtClean="0">
                <a:solidFill>
                  <a:schemeClr val="bg1"/>
                </a:solidFill>
                <a:cs typeface="B Nazanin" panose="00000400000000000000" pitchFamily="2" charset="-78"/>
              </a:rPr>
              <a:t>متره </a:t>
            </a:r>
            <a:r>
              <a:rPr lang="ar-SA" sz="2400" dirty="0">
                <a:solidFill>
                  <a:schemeClr val="bg1"/>
                </a:solidFill>
                <a:cs typeface="B Nazanin" panose="00000400000000000000" pitchFamily="2" charset="-78"/>
              </a:rPr>
              <a:t>و </a:t>
            </a:r>
            <a:r>
              <a:rPr lang="ar-SA" sz="2400" dirty="0" smtClean="0">
                <a:solidFill>
                  <a:schemeClr val="bg1"/>
                </a:solidFill>
                <a:cs typeface="B Nazanin" panose="00000400000000000000" pitchFamily="2" charset="-78"/>
              </a:rPr>
              <a:t>برآورد</a:t>
            </a:r>
            <a:r>
              <a:rPr lang="fa-IR" sz="2400" dirty="0" smtClean="0">
                <a:solidFill>
                  <a:schemeClr val="bg1"/>
                </a:solidFill>
                <a:cs typeface="B Nazanin" panose="00000400000000000000" pitchFamily="2" charset="-78"/>
              </a:rPr>
              <a:t>)</a:t>
            </a:r>
            <a:r>
              <a:rPr lang="en-US"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86368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smtClean="0">
                <a:solidFill>
                  <a:schemeClr val="bg1"/>
                </a:solidFill>
                <a:latin typeface="Calibri Light" panose="020F0302020204030204"/>
                <a:cs typeface="B Nazanin" panose="00000400000000000000" pitchFamily="2" charset="-78"/>
              </a:rPr>
              <a:t/>
            </a:r>
            <a:br>
              <a:rPr lang="en-US" sz="2400" dirty="0" smtClean="0">
                <a:solidFill>
                  <a:schemeClr val="bg1"/>
                </a:solidFill>
                <a:latin typeface="Calibri Light" panose="020F0302020204030204"/>
                <a:cs typeface="B Nazanin" panose="00000400000000000000" pitchFamily="2" charset="-78"/>
              </a:rPr>
            </a:br>
            <a:endParaRPr lang="en-US" sz="2400" dirty="0">
              <a:solidFill>
                <a:schemeClr val="bg1"/>
              </a:solidFill>
              <a:cs typeface="B Nazanin" panose="00000400000000000000" pitchFamily="2" charset="-78"/>
            </a:endParaRPr>
          </a:p>
        </p:txBody>
      </p:sp>
      <p:sp>
        <p:nvSpPr>
          <p:cNvPr id="2" name="TextBox 1"/>
          <p:cNvSpPr txBox="1"/>
          <p:nvPr/>
        </p:nvSpPr>
        <p:spPr>
          <a:xfrm>
            <a:off x="1610440" y="288939"/>
            <a:ext cx="9990158" cy="461665"/>
          </a:xfrm>
          <a:prstGeom prst="rect">
            <a:avLst/>
          </a:prstGeom>
          <a:noFill/>
        </p:spPr>
        <p:txBody>
          <a:bodyPr wrap="square" rtlCol="0">
            <a:spAutoFit/>
          </a:bodyPr>
          <a:lstStyle/>
          <a:p>
            <a:pPr algn="r" rtl="1"/>
            <a:r>
              <a:rPr lang="fa-IR" sz="2400" b="1" dirty="0">
                <a:solidFill>
                  <a:schemeClr val="bg1"/>
                </a:solidFill>
                <a:cs typeface="B Nazanin" panose="00000400000000000000" pitchFamily="2" charset="-78"/>
              </a:rPr>
              <a:t>بررسی کلی زوایای حقوقی و اسنادی </a:t>
            </a:r>
            <a:r>
              <a:rPr lang="fa-IR" sz="2400" b="1" dirty="0" smtClean="0">
                <a:solidFill>
                  <a:schemeClr val="bg1"/>
                </a:solidFill>
                <a:cs typeface="B Nazanin" panose="00000400000000000000" pitchFamily="2" charset="-78"/>
              </a:rPr>
              <a:t>:</a:t>
            </a:r>
            <a:endParaRPr lang="en-US" sz="2400" b="1" dirty="0">
              <a:solidFill>
                <a:schemeClr val="bg1"/>
              </a:solidFill>
              <a:cs typeface="B Nazanin" panose="00000400000000000000" pitchFamily="2" charset="-78"/>
            </a:endParaRPr>
          </a:p>
        </p:txBody>
      </p:sp>
      <p:sp>
        <p:nvSpPr>
          <p:cNvPr id="3" name="TextBox 2"/>
          <p:cNvSpPr txBox="1"/>
          <p:nvPr/>
        </p:nvSpPr>
        <p:spPr>
          <a:xfrm>
            <a:off x="539842" y="635188"/>
            <a:ext cx="11204056" cy="5962914"/>
          </a:xfrm>
          <a:prstGeom prst="rect">
            <a:avLst/>
          </a:prstGeom>
          <a:noFill/>
        </p:spPr>
        <p:txBody>
          <a:bodyPr wrap="square" rtlCol="0">
            <a:spAutoFit/>
          </a:bodyPr>
          <a:lstStyle/>
          <a:p>
            <a:pPr algn="r" rtl="1">
              <a:lnSpc>
                <a:spcPct val="107000"/>
              </a:lnSpc>
              <a:spcAft>
                <a:spcPts val="800"/>
              </a:spcAft>
            </a:pPr>
            <a:r>
              <a:rPr lang="fa-IR" sz="2400" dirty="0"/>
              <a:t>(</a:t>
            </a:r>
            <a:r>
              <a:rPr lang="ar-SA" sz="2400" dirty="0">
                <a:solidFill>
                  <a:schemeClr val="bg1"/>
                </a:solidFill>
                <a:cs typeface="B Nazanin" panose="00000400000000000000" pitchFamily="2" charset="-78"/>
              </a:rPr>
              <a:t>کارشناس قبل از شروع به ارزیابی باید اسناد و مدارک را کنترل </a:t>
            </a:r>
            <a:r>
              <a:rPr lang="ar-SA" sz="2400" dirty="0" smtClean="0">
                <a:solidFill>
                  <a:schemeClr val="bg1"/>
                </a:solidFill>
                <a:cs typeface="B Nazanin" panose="00000400000000000000" pitchFamily="2" charset="-78"/>
              </a:rPr>
              <a:t>نماید</a:t>
            </a:r>
            <a:r>
              <a:rPr lang="fa-IR" sz="2400" dirty="0" smtClean="0">
                <a:solidFill>
                  <a:schemeClr val="bg1"/>
                </a:solidFill>
                <a:cs typeface="B Nazanin" panose="00000400000000000000" pitchFamily="2" charset="-78"/>
              </a:rPr>
              <a:t>.</a:t>
            </a:r>
            <a:r>
              <a:rPr lang="ar-SA" sz="2400" dirty="0" smtClean="0">
                <a:solidFill>
                  <a:schemeClr val="bg1"/>
                </a:solidFill>
                <a:latin typeface="Calibri Light" panose="020F0302020204030204"/>
                <a:cs typeface="B Nazanin" panose="00000400000000000000" pitchFamily="2" charset="-78"/>
              </a:rPr>
              <a:t>مراحل </a:t>
            </a:r>
            <a:r>
              <a:rPr lang="ar-SA" sz="2400" dirty="0">
                <a:solidFill>
                  <a:schemeClr val="bg1"/>
                </a:solidFill>
                <a:latin typeface="Calibri Light" panose="020F0302020204030204"/>
                <a:cs typeface="B Nazanin" panose="00000400000000000000" pitchFamily="2" charset="-78"/>
              </a:rPr>
              <a:t>کلی زیر جهت بررسی پیشنهاد </a:t>
            </a:r>
            <a:r>
              <a:rPr lang="ar-SA" sz="2400" dirty="0" smtClean="0">
                <a:solidFill>
                  <a:schemeClr val="bg1"/>
                </a:solidFill>
                <a:latin typeface="Calibri Light" panose="020F0302020204030204"/>
                <a:cs typeface="B Nazanin" panose="00000400000000000000" pitchFamily="2" charset="-78"/>
              </a:rPr>
              <a:t>میگردد</a:t>
            </a:r>
            <a:r>
              <a:rPr lang="fa-IR" sz="2400" dirty="0" smtClean="0">
                <a:solidFill>
                  <a:schemeClr val="bg1"/>
                </a:solidFill>
                <a:latin typeface="Calibri Light" panose="020F0302020204030204"/>
                <a:cs typeface="B Nazanin" panose="00000400000000000000" pitchFamily="2" charset="-78"/>
              </a:rPr>
              <a:t>:</a:t>
            </a:r>
          </a:p>
          <a:p>
            <a:pPr marL="342900" indent="-342900" algn="r" rtl="1">
              <a:lnSpc>
                <a:spcPct val="107000"/>
              </a:lnSpc>
              <a:spcAft>
                <a:spcPts val="800"/>
              </a:spcAft>
              <a:buFont typeface="Wingdings" panose="05000000000000000000" pitchFamily="2" charset="2"/>
              <a:buChar char="q"/>
            </a:pP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اخذ اصل یا تصویر برابر اصل شده سند</a:t>
            </a:r>
            <a:r>
              <a:rPr lang="en-US"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 </a:t>
            </a:r>
          </a:p>
          <a:p>
            <a:pPr marL="342900" indent="-342900" algn="r" rtl="1">
              <a:lnSpc>
                <a:spcPct val="107000"/>
              </a:lnSpc>
              <a:spcAft>
                <a:spcPts val="800"/>
              </a:spcAft>
              <a:buFont typeface="Wingdings" panose="05000000000000000000" pitchFamily="2" charset="2"/>
              <a:buChar char="q"/>
            </a:pP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أخذ نامه تسلیم مدارک از متقاضی</a:t>
            </a:r>
            <a:endParaRPr lang="en-US"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أخذ مدارک اضافی در صورت وجود کنترل انطباق مندرجات مدارک با یکدیگر. کنترل انطباق اصل و تصویر مدارک </a:t>
            </a:r>
            <a:endParaRPr lang="en-US"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کنترل انطباق مدارک با ملک</a:t>
            </a:r>
            <a:endParaRPr lang="en-US"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کنترل توضیحات مدارک </a:t>
            </a:r>
            <a:endParaRPr lang="en-US"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توجه به مخدوش نبودن اصل مدارک </a:t>
            </a:r>
            <a:endParaRPr lang="en-US"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دقت در مندرجات خاص مدارک و نحوه نگارش آنها</a:t>
            </a:r>
            <a:r>
              <a:rPr lang="en-US"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 </a:t>
            </a:r>
          </a:p>
          <a:p>
            <a:pPr marL="342900" indent="-342900" algn="r" rtl="1">
              <a:lnSpc>
                <a:spcPct val="107000"/>
              </a:lnSpc>
              <a:spcAft>
                <a:spcPts val="800"/>
              </a:spcAft>
              <a:buFont typeface="Wingdings" panose="05000000000000000000" pitchFamily="2" charset="2"/>
              <a:buChar char="q"/>
            </a:pP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استعلام از مراجع صادر کننده در صورت لزوم </a:t>
            </a:r>
            <a:endParaRPr lang="en-US"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مراجعه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به ادارات ذیربط و بررسی اصالت مدارک در صورت لزوم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تهیه عکس از ملک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تهیه عکس از ملک با مالک و حتی با کارشناس(در صورت لزوم</a:t>
            </a: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844959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599" y="356548"/>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2" name="TextBox 1"/>
          <p:cNvSpPr txBox="1"/>
          <p:nvPr/>
        </p:nvSpPr>
        <p:spPr>
          <a:xfrm>
            <a:off x="-300251" y="2841666"/>
            <a:ext cx="7929350" cy="584775"/>
          </a:xfrm>
          <a:prstGeom prst="rect">
            <a:avLst/>
          </a:prstGeom>
          <a:noFill/>
        </p:spPr>
        <p:txBody>
          <a:bodyPr wrap="square" rtlCol="0">
            <a:spAutoFit/>
          </a:bodyPr>
          <a:lstStyle/>
          <a:p>
            <a:pPr algn="r" rtl="1"/>
            <a:r>
              <a:rPr lang="fa-IR" sz="3200" dirty="0" smtClean="0">
                <a:solidFill>
                  <a:schemeClr val="bg1"/>
                </a:solidFill>
                <a:cs typeface="B Titr" panose="00000700000000000000" pitchFamily="2" charset="-78"/>
              </a:rPr>
              <a:t>نحوه ارزیابی ملک</a:t>
            </a:r>
            <a:endParaRPr lang="en-US" sz="3200" dirty="0">
              <a:solidFill>
                <a:schemeClr val="bg1"/>
              </a:solidFill>
              <a:cs typeface="B Titr" panose="00000700000000000000" pitchFamily="2" charset="-78"/>
            </a:endParaRPr>
          </a:p>
        </p:txBody>
      </p:sp>
    </p:spTree>
    <p:extLst>
      <p:ext uri="{BB962C8B-B14F-4D97-AF65-F5344CB8AC3E}">
        <p14:creationId xmlns:p14="http://schemas.microsoft.com/office/powerpoint/2010/main" val="2805325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smtClean="0">
                <a:solidFill>
                  <a:schemeClr val="bg1"/>
                </a:solidFill>
                <a:latin typeface="Calibri Light" panose="020F0302020204030204"/>
                <a:cs typeface="B Nazanin" panose="00000400000000000000" pitchFamily="2" charset="-78"/>
              </a:rPr>
              <a:t/>
            </a:r>
            <a:br>
              <a:rPr lang="en-US" sz="2400" dirty="0" smtClean="0">
                <a:solidFill>
                  <a:schemeClr val="bg1"/>
                </a:solidFill>
                <a:latin typeface="Calibri Light" panose="020F0302020204030204"/>
                <a:cs typeface="B Nazanin" panose="00000400000000000000" pitchFamily="2" charset="-78"/>
              </a:rPr>
            </a:br>
            <a:endParaRPr lang="en-US" sz="2400" dirty="0">
              <a:solidFill>
                <a:schemeClr val="bg1"/>
              </a:solidFill>
              <a:cs typeface="B Nazanin" panose="00000400000000000000" pitchFamily="2" charset="-78"/>
            </a:endParaRPr>
          </a:p>
        </p:txBody>
      </p:sp>
      <p:graphicFrame>
        <p:nvGraphicFramePr>
          <p:cNvPr id="5" name="Diagram 4"/>
          <p:cNvGraphicFramePr/>
          <p:nvPr>
            <p:extLst>
              <p:ext uri="{D42A27DB-BD31-4B8C-83A1-F6EECF244321}">
                <p14:modId xmlns:p14="http://schemas.microsoft.com/office/powerpoint/2010/main" val="754655979"/>
              </p:ext>
            </p:extLst>
          </p:nvPr>
        </p:nvGraphicFramePr>
        <p:xfrm>
          <a:off x="2032000" y="1378424"/>
          <a:ext cx="8128000" cy="4759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0715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smtClean="0">
                <a:solidFill>
                  <a:schemeClr val="bg1"/>
                </a:solidFill>
                <a:latin typeface="Calibri Light" panose="020F0302020204030204"/>
                <a:cs typeface="B Nazanin" panose="00000400000000000000" pitchFamily="2" charset="-78"/>
              </a:rPr>
              <a:t/>
            </a:r>
            <a:br>
              <a:rPr lang="en-US" sz="2400" dirty="0" smtClean="0">
                <a:solidFill>
                  <a:schemeClr val="bg1"/>
                </a:solidFill>
                <a:latin typeface="Calibri Light" panose="020F0302020204030204"/>
                <a:cs typeface="B Nazanin" panose="00000400000000000000" pitchFamily="2" charset="-78"/>
              </a:rPr>
            </a:br>
            <a:endParaRPr lang="en-US" sz="2400" dirty="0">
              <a:solidFill>
                <a:schemeClr val="bg1"/>
              </a:solidFill>
              <a:cs typeface="B Nazanin" panose="00000400000000000000" pitchFamily="2" charset="-78"/>
            </a:endParaRPr>
          </a:p>
        </p:txBody>
      </p:sp>
      <p:sp>
        <p:nvSpPr>
          <p:cNvPr id="2" name="TextBox 1"/>
          <p:cNvSpPr txBox="1"/>
          <p:nvPr/>
        </p:nvSpPr>
        <p:spPr>
          <a:xfrm>
            <a:off x="1467140" y="1080509"/>
            <a:ext cx="9990158" cy="461665"/>
          </a:xfrm>
          <a:prstGeom prst="rect">
            <a:avLst/>
          </a:prstGeom>
          <a:noFill/>
        </p:spPr>
        <p:txBody>
          <a:bodyPr wrap="square" rtlCol="0">
            <a:spAutoFit/>
          </a:bodyPr>
          <a:lstStyle/>
          <a:p>
            <a:pPr algn="r" rtl="1"/>
            <a:r>
              <a:rPr lang="fa-IR" sz="2400" b="1" dirty="0" smtClean="0">
                <a:solidFill>
                  <a:schemeClr val="bg1"/>
                </a:solidFill>
                <a:cs typeface="B Nazanin" panose="00000400000000000000" pitchFamily="2" charset="-78"/>
              </a:rPr>
              <a:t>مجهول المالک:</a:t>
            </a:r>
            <a:endParaRPr lang="en-US" sz="2400" b="1" dirty="0">
              <a:solidFill>
                <a:schemeClr val="bg1"/>
              </a:solidFill>
              <a:cs typeface="B Nazanin" panose="00000400000000000000" pitchFamily="2" charset="-78"/>
            </a:endParaRPr>
          </a:p>
        </p:txBody>
      </p:sp>
      <p:sp>
        <p:nvSpPr>
          <p:cNvPr id="3" name="TextBox 2"/>
          <p:cNvSpPr txBox="1"/>
          <p:nvPr/>
        </p:nvSpPr>
        <p:spPr>
          <a:xfrm>
            <a:off x="396542" y="1808896"/>
            <a:ext cx="11204056" cy="3780522"/>
          </a:xfrm>
          <a:prstGeom prst="rect">
            <a:avLst/>
          </a:prstGeom>
          <a:noFill/>
        </p:spPr>
        <p:txBody>
          <a:bodyPr wrap="square" rtlCol="0">
            <a:spAutoFit/>
          </a:bodyPr>
          <a:lstStyle/>
          <a:p>
            <a:pPr algn="r" rtl="1">
              <a:lnSpc>
                <a:spcPct val="150000"/>
              </a:lnSpc>
              <a:spcAft>
                <a:spcPts val="800"/>
              </a:spcAft>
            </a:pP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ملکی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که سابقه تقاضای ثبت نداشته باشد مجهول المالک گفته میشود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p>
          <a:p>
            <a:pPr algn="r" rtl="1">
              <a:lnSpc>
                <a:spcPct val="150000"/>
              </a:lnSpc>
              <a:spcAft>
                <a:spcPts val="800"/>
              </a:spcAft>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فقدان سابقه ثبت ممکن است ناشی از این باشد که ملک هیچگونه سابقه ای ندارد و یا شخص اظهار نامه گرفته باشد و آن را تکمیل و به اداره ثبت تسلیم ننموده باشد که به هر دو نوع مجهول المالک گفته میشود </a:t>
            </a: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800"/>
              </a:spcAft>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اظهار نامه اولین برگ رسمی که در اداره ثبت برای تشکیل پرونده ثبتی لازم است</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p>
          <a:p>
            <a:pPr algn="r" rtl="1">
              <a:lnSpc>
                <a:spcPct val="150000"/>
              </a:lnSpc>
              <a:spcAft>
                <a:spcPts val="800"/>
              </a:spcAft>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ملکی که اظهار نامه نداشته باشد مجهول المالک است</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p>
          <a:p>
            <a:pPr algn="r" rtl="1">
              <a:lnSpc>
                <a:spcPct val="150000"/>
              </a:lnSpc>
              <a:spcAft>
                <a:spcPts val="800"/>
              </a:spcAft>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برای ملکی که مجهول المالک باشد در هیچ دفتر خانه ای سند رسمی تنظیم نخواهد شد</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.(ماده 12 قانون ثبت)</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38898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smtClean="0">
                <a:solidFill>
                  <a:schemeClr val="bg1"/>
                </a:solidFill>
                <a:latin typeface="Calibri Light" panose="020F0302020204030204"/>
                <a:cs typeface="B Nazanin" panose="00000400000000000000" pitchFamily="2" charset="-78"/>
              </a:rPr>
              <a:t/>
            </a:r>
            <a:br>
              <a:rPr lang="en-US" sz="2400" dirty="0" smtClean="0">
                <a:solidFill>
                  <a:schemeClr val="bg1"/>
                </a:solidFill>
                <a:latin typeface="Calibri Light" panose="020F0302020204030204"/>
                <a:cs typeface="B Nazanin" panose="00000400000000000000" pitchFamily="2" charset="-78"/>
              </a:rPr>
            </a:br>
            <a:endParaRPr lang="en-US" sz="2400" dirty="0">
              <a:solidFill>
                <a:schemeClr val="bg1"/>
              </a:solidFill>
              <a:cs typeface="B Nazanin" panose="00000400000000000000" pitchFamily="2" charset="-78"/>
            </a:endParaRPr>
          </a:p>
        </p:txBody>
      </p:sp>
      <p:sp>
        <p:nvSpPr>
          <p:cNvPr id="2" name="TextBox 1"/>
          <p:cNvSpPr txBox="1"/>
          <p:nvPr/>
        </p:nvSpPr>
        <p:spPr>
          <a:xfrm>
            <a:off x="1596792" y="1121453"/>
            <a:ext cx="9990158" cy="461665"/>
          </a:xfrm>
          <a:prstGeom prst="rect">
            <a:avLst/>
          </a:prstGeom>
          <a:noFill/>
        </p:spPr>
        <p:txBody>
          <a:bodyPr wrap="square" rtlCol="0">
            <a:spAutoFit/>
          </a:bodyPr>
          <a:lstStyle/>
          <a:p>
            <a:pPr algn="r" rtl="1"/>
            <a:r>
              <a:rPr lang="fa-IR" sz="2400" b="1" dirty="0">
                <a:solidFill>
                  <a:schemeClr val="bg1"/>
                </a:solidFill>
                <a:cs typeface="B Nazanin" panose="00000400000000000000" pitchFamily="2" charset="-78"/>
              </a:rPr>
              <a:t>املاک در جریان ثبت</a:t>
            </a:r>
            <a:r>
              <a:rPr lang="fa-IR" sz="2400" b="1" dirty="0" smtClean="0">
                <a:solidFill>
                  <a:schemeClr val="bg1"/>
                </a:solidFill>
                <a:cs typeface="B Nazanin" panose="00000400000000000000" pitchFamily="2" charset="-78"/>
              </a:rPr>
              <a:t>:</a:t>
            </a:r>
            <a:endParaRPr lang="en-US" sz="2400" b="1" dirty="0">
              <a:solidFill>
                <a:schemeClr val="bg1"/>
              </a:solidFill>
              <a:cs typeface="B Nazanin" panose="00000400000000000000" pitchFamily="2" charset="-78"/>
            </a:endParaRPr>
          </a:p>
        </p:txBody>
      </p:sp>
      <p:sp>
        <p:nvSpPr>
          <p:cNvPr id="3" name="TextBox 2"/>
          <p:cNvSpPr txBox="1"/>
          <p:nvPr/>
        </p:nvSpPr>
        <p:spPr>
          <a:xfrm>
            <a:off x="1501254" y="1849840"/>
            <a:ext cx="10228996" cy="1277850"/>
          </a:xfrm>
          <a:prstGeom prst="rect">
            <a:avLst/>
          </a:prstGeom>
          <a:noFill/>
        </p:spPr>
        <p:txBody>
          <a:bodyPr wrap="square" rtlCol="0">
            <a:spAutoFit/>
          </a:bodyPr>
          <a:lstStyle/>
          <a:p>
            <a:pPr algn="just" rtl="1">
              <a:lnSpc>
                <a:spcPct val="107000"/>
              </a:lnSpc>
              <a:spcAft>
                <a:spcPts val="800"/>
              </a:spcAft>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امکان دارد در مورد ملکی تقاضای ثبت شود و اقدامات لازم برای ثبت آن در دفتر املاک به جریان افتد و اما تا مدت مدیدی سندرسمی برای آن صادر نشود</a:t>
            </a: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ولی از زمانی که اظهار نامه در مورد آن ملک پذیرفته میشود میتوان در دفترخانه اسناد رسمی نسبت به آن معامله سند رسمی تنظیم نمود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p>
        </p:txBody>
      </p:sp>
      <p:sp>
        <p:nvSpPr>
          <p:cNvPr id="5" name="TextBox 4"/>
          <p:cNvSpPr txBox="1"/>
          <p:nvPr/>
        </p:nvSpPr>
        <p:spPr>
          <a:xfrm>
            <a:off x="1740092" y="3394412"/>
            <a:ext cx="9990158" cy="461665"/>
          </a:xfrm>
          <a:prstGeom prst="rect">
            <a:avLst/>
          </a:prstGeom>
          <a:noFill/>
        </p:spPr>
        <p:txBody>
          <a:bodyPr wrap="square" rtlCol="0">
            <a:spAutoFit/>
          </a:bodyPr>
          <a:lstStyle/>
          <a:p>
            <a:pPr algn="r" rtl="1"/>
            <a:r>
              <a:rPr lang="ar-SA" sz="2400" b="1" dirty="0">
                <a:solidFill>
                  <a:schemeClr val="bg1"/>
                </a:solidFill>
                <a:cs typeface="B Nazanin" panose="00000400000000000000" pitchFamily="2" charset="-78"/>
              </a:rPr>
              <a:t>املاکی که در دفتر املاک ثبت شده باشد </a:t>
            </a:r>
            <a:r>
              <a:rPr lang="fa-IR" sz="2400" b="1" dirty="0" smtClean="0">
                <a:solidFill>
                  <a:schemeClr val="bg1"/>
                </a:solidFill>
                <a:cs typeface="B Nazanin" panose="00000400000000000000" pitchFamily="2" charset="-78"/>
              </a:rPr>
              <a:t>:</a:t>
            </a:r>
            <a:endParaRPr lang="en-US" sz="2400" b="1" dirty="0">
              <a:solidFill>
                <a:schemeClr val="bg1"/>
              </a:solidFill>
              <a:cs typeface="B Nazanin" panose="00000400000000000000" pitchFamily="2" charset="-78"/>
            </a:endParaRPr>
          </a:p>
        </p:txBody>
      </p:sp>
      <p:sp>
        <p:nvSpPr>
          <p:cNvPr id="6" name="TextBox 5"/>
          <p:cNvSpPr txBox="1"/>
          <p:nvPr/>
        </p:nvSpPr>
        <p:spPr>
          <a:xfrm>
            <a:off x="526194" y="3856077"/>
            <a:ext cx="11204056" cy="1775614"/>
          </a:xfrm>
          <a:prstGeom prst="rect">
            <a:avLst/>
          </a:prstGeom>
          <a:noFill/>
        </p:spPr>
        <p:txBody>
          <a:bodyPr wrap="square" rtlCol="0">
            <a:spAutoFit/>
          </a:bodyPr>
          <a:lstStyle/>
          <a:p>
            <a:pPr algn="r" rtl="1">
              <a:lnSpc>
                <a:spcPct val="107000"/>
              </a:lnSpc>
              <a:spcAft>
                <a:spcPts val="800"/>
              </a:spcAft>
            </a:pPr>
            <a:r>
              <a:rPr lang="ar-SA" sz="2400" dirty="0">
                <a:solidFill>
                  <a:schemeClr val="bg1"/>
                </a:solidFill>
                <a:latin typeface="Calibri" panose="020F0502020204030204" pitchFamily="34" charset="0"/>
                <a:ea typeface="Calibri" panose="020F0502020204030204" pitchFamily="34" charset="0"/>
                <a:cs typeface="B Lotus" panose="00000400000000000000" pitchFamily="2" charset="-78"/>
              </a:rPr>
              <a:t>این املاک دارای سند رسمی مالکیت هستند</a:t>
            </a:r>
            <a:r>
              <a:rPr lang="en-US" sz="2400" dirty="0">
                <a:solidFill>
                  <a:schemeClr val="bg1"/>
                </a:solidFill>
                <a:latin typeface="Calibri" panose="020F0502020204030204" pitchFamily="34" charset="0"/>
                <a:ea typeface="Calibri" panose="020F0502020204030204" pitchFamily="34" charset="0"/>
                <a:cs typeface="B Lotus" panose="00000400000000000000" pitchFamily="2" charset="-78"/>
              </a:rPr>
              <a:t>. </a:t>
            </a:r>
            <a:endParaRPr lang="en-US" sz="2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solidFill>
                  <a:schemeClr val="bg1"/>
                </a:solidFill>
                <a:latin typeface="Calibri" panose="020F0502020204030204" pitchFamily="34" charset="0"/>
                <a:ea typeface="Calibri" panose="020F0502020204030204" pitchFamily="34" charset="0"/>
                <a:cs typeface="B Lotus" panose="00000400000000000000" pitchFamily="2" charset="-78"/>
              </a:rPr>
              <a:t>اما اگر بین آنچه که در دفتر املاک ثبت شده با </a:t>
            </a:r>
            <a:r>
              <a:rPr lang="fa-IR" sz="2400" dirty="0" smtClean="0">
                <a:solidFill>
                  <a:schemeClr val="bg1"/>
                </a:solidFill>
                <a:latin typeface="Calibri" panose="020F0502020204030204" pitchFamily="34" charset="0"/>
                <a:ea typeface="Calibri" panose="020F0502020204030204" pitchFamily="34" charset="0"/>
                <a:cs typeface="B Lotus" panose="00000400000000000000" pitchFamily="2" charset="-78"/>
              </a:rPr>
              <a:t>ش</a:t>
            </a:r>
            <a:r>
              <a:rPr lang="ar-SA" sz="2400" dirty="0" smtClean="0">
                <a:solidFill>
                  <a:schemeClr val="bg1"/>
                </a:solidFill>
                <a:latin typeface="Calibri" panose="020F0502020204030204" pitchFamily="34" charset="0"/>
                <a:ea typeface="Calibri" panose="020F0502020204030204" pitchFamily="34" charset="0"/>
                <a:cs typeface="B Lotus" panose="00000400000000000000" pitchFamily="2" charset="-78"/>
              </a:rPr>
              <a:t>ند </a:t>
            </a:r>
            <a:r>
              <a:rPr lang="fa-IR" sz="2400" dirty="0" smtClean="0">
                <a:solidFill>
                  <a:schemeClr val="bg1"/>
                </a:solidFill>
                <a:latin typeface="Calibri" panose="020F0502020204030204" pitchFamily="34" charset="0"/>
                <a:ea typeface="Calibri" panose="020F0502020204030204" pitchFamily="34" charset="0"/>
                <a:cs typeface="B Lotus" panose="00000400000000000000" pitchFamily="2" charset="-78"/>
              </a:rPr>
              <a:t>با سند</a:t>
            </a:r>
            <a:r>
              <a:rPr lang="ar-SA" sz="2400" dirty="0" smtClean="0">
                <a:solidFill>
                  <a:schemeClr val="bg1"/>
                </a:solidFill>
                <a:latin typeface="Calibri" panose="020F0502020204030204" pitchFamily="34" charset="0"/>
                <a:ea typeface="Calibri" panose="020F0502020204030204" pitchFamily="34" charset="0"/>
                <a:cs typeface="B Lotus" panose="00000400000000000000" pitchFamily="2" charset="-78"/>
              </a:rPr>
              <a:t>رسمی </a:t>
            </a:r>
            <a:r>
              <a:rPr lang="ar-SA" sz="2400" dirty="0">
                <a:solidFill>
                  <a:schemeClr val="bg1"/>
                </a:solidFill>
                <a:latin typeface="Calibri" panose="020F0502020204030204" pitchFamily="34" charset="0"/>
                <a:ea typeface="Calibri" panose="020F0502020204030204" pitchFamily="34" charset="0"/>
                <a:cs typeface="B Lotus" panose="00000400000000000000" pitchFamily="2" charset="-78"/>
              </a:rPr>
              <a:t>مالکیت، اختلاف باشد ملاک دفتر املاک است و اوراق ثبتی (</a:t>
            </a:r>
            <a:r>
              <a:rPr lang="ar-SA" sz="2400" dirty="0" smtClean="0">
                <a:solidFill>
                  <a:schemeClr val="bg1"/>
                </a:solidFill>
                <a:latin typeface="Calibri" panose="020F0502020204030204" pitchFamily="34" charset="0"/>
                <a:ea typeface="Calibri" panose="020F0502020204030204" pitchFamily="34" charset="0"/>
                <a:cs typeface="B Lotus" panose="00000400000000000000" pitchFamily="2" charset="-78"/>
              </a:rPr>
              <a:t>سند </a:t>
            </a:r>
            <a:r>
              <a:rPr lang="ar-SA" sz="2400" dirty="0">
                <a:solidFill>
                  <a:schemeClr val="bg1"/>
                </a:solidFill>
                <a:latin typeface="Calibri" panose="020F0502020204030204" pitchFamily="34" charset="0"/>
                <a:ea typeface="Calibri" panose="020F0502020204030204" pitchFamily="34" charset="0"/>
                <a:cs typeface="B Lotus" panose="00000400000000000000" pitchFamily="2" charset="-78"/>
              </a:rPr>
              <a:t>رسمی </a:t>
            </a:r>
            <a:r>
              <a:rPr lang="ar-SA" sz="2400" dirty="0" smtClean="0">
                <a:solidFill>
                  <a:schemeClr val="bg1"/>
                </a:solidFill>
                <a:latin typeface="Calibri" panose="020F0502020204030204" pitchFamily="34" charset="0"/>
                <a:ea typeface="Calibri" panose="020F0502020204030204" pitchFamily="34" charset="0"/>
                <a:cs typeface="B Lotus" panose="00000400000000000000" pitchFamily="2" charset="-78"/>
              </a:rPr>
              <a:t>مالکیت</a:t>
            </a:r>
            <a:r>
              <a:rPr lang="fa-IR" sz="2400" dirty="0" smtClean="0">
                <a:solidFill>
                  <a:schemeClr val="bg1"/>
                </a:solidFill>
                <a:latin typeface="Calibri" panose="020F0502020204030204" pitchFamily="34" charset="0"/>
                <a:ea typeface="Calibri" panose="020F0502020204030204" pitchFamily="34" charset="0"/>
                <a:cs typeface="B Lotus" panose="00000400000000000000" pitchFamily="2" charset="-78"/>
              </a:rPr>
              <a:t>)</a:t>
            </a:r>
            <a:r>
              <a:rPr lang="ar-SA" sz="2400" dirty="0" smtClean="0">
                <a:solidFill>
                  <a:schemeClr val="bg1"/>
                </a:solidFill>
                <a:latin typeface="Calibri" panose="020F0502020204030204" pitchFamily="34" charset="0"/>
                <a:ea typeface="Calibri" panose="020F0502020204030204" pitchFamily="34" charset="0"/>
                <a:cs typeface="B Lotus" panose="00000400000000000000" pitchFamily="2" charset="-78"/>
              </a:rPr>
              <a:t> </a:t>
            </a:r>
            <a:r>
              <a:rPr lang="ar-SA" sz="2400" dirty="0">
                <a:solidFill>
                  <a:schemeClr val="bg1"/>
                </a:solidFill>
                <a:latin typeface="Calibri" panose="020F0502020204030204" pitchFamily="34" charset="0"/>
                <a:ea typeface="Calibri" panose="020F0502020204030204" pitchFamily="34" charset="0"/>
                <a:cs typeface="B Lotus" panose="00000400000000000000" pitchFamily="2" charset="-78"/>
              </a:rPr>
              <a:t>در واقع رونوشت دفتر </a:t>
            </a:r>
            <a:r>
              <a:rPr lang="ar-SA" sz="2400" dirty="0" smtClean="0">
                <a:solidFill>
                  <a:schemeClr val="bg1"/>
                </a:solidFill>
                <a:latin typeface="Calibri" panose="020F0502020204030204" pitchFamily="34" charset="0"/>
                <a:ea typeface="Calibri" panose="020F0502020204030204" pitchFamily="34" charset="0"/>
                <a:cs typeface="B Lotus" panose="00000400000000000000" pitchFamily="2" charset="-78"/>
              </a:rPr>
              <a:t>املاک </a:t>
            </a:r>
            <a:r>
              <a:rPr lang="ar-SA" sz="2400" dirty="0">
                <a:solidFill>
                  <a:schemeClr val="bg1"/>
                </a:solidFill>
                <a:latin typeface="Calibri" panose="020F0502020204030204" pitchFamily="34" charset="0"/>
                <a:ea typeface="Calibri" panose="020F0502020204030204" pitchFamily="34" charset="0"/>
                <a:cs typeface="B Lotus" panose="00000400000000000000" pitchFamily="2" charset="-78"/>
              </a:rPr>
              <a:t>هستند که در دست مردم </a:t>
            </a:r>
            <a:r>
              <a:rPr lang="ar-SA" sz="2400" dirty="0" smtClean="0">
                <a:solidFill>
                  <a:schemeClr val="bg1"/>
                </a:solidFill>
                <a:latin typeface="Calibri" panose="020F0502020204030204" pitchFamily="34" charset="0"/>
                <a:ea typeface="Calibri" panose="020F0502020204030204" pitchFamily="34" charset="0"/>
                <a:cs typeface="B Lotus" panose="00000400000000000000" pitchFamily="2" charset="-78"/>
              </a:rPr>
              <a:t>میباشند</a:t>
            </a:r>
            <a:r>
              <a:rPr lang="fa-IR" sz="2400" dirty="0" smtClean="0">
                <a:solidFill>
                  <a:schemeClr val="bg1"/>
                </a:solidFill>
                <a:latin typeface="Calibri" panose="020F0502020204030204" pitchFamily="34" charset="0"/>
                <a:ea typeface="Calibri" panose="020F0502020204030204" pitchFamily="34" charset="0"/>
                <a:cs typeface="B Lotus" panose="00000400000000000000" pitchFamily="2" charset="-78"/>
              </a:rPr>
              <a:t>.</a:t>
            </a:r>
            <a:r>
              <a:rPr lang="ar-SA" sz="2400" dirty="0" smtClean="0">
                <a:solidFill>
                  <a:schemeClr val="bg1"/>
                </a:solidFill>
                <a:latin typeface="Calibri" panose="020F0502020204030204" pitchFamily="34" charset="0"/>
                <a:ea typeface="Calibri" panose="020F0502020204030204" pitchFamily="34" charset="0"/>
                <a:cs typeface="B Lotus" panose="00000400000000000000" pitchFamily="2" charset="-78"/>
              </a:rPr>
              <a:t> </a:t>
            </a:r>
            <a:r>
              <a:rPr lang="ar-SA" sz="2400" dirty="0">
                <a:solidFill>
                  <a:schemeClr val="bg1"/>
                </a:solidFill>
                <a:latin typeface="Calibri" panose="020F0502020204030204" pitchFamily="34" charset="0"/>
                <a:ea typeface="Calibri" panose="020F0502020204030204" pitchFamily="34" charset="0"/>
                <a:cs typeface="B Lotus" panose="00000400000000000000" pitchFamily="2" charset="-78"/>
              </a:rPr>
              <a:t>(ماده </a:t>
            </a:r>
            <a:r>
              <a:rPr lang="fa-IR" sz="2400" dirty="0">
                <a:solidFill>
                  <a:schemeClr val="bg1"/>
                </a:solidFill>
                <a:latin typeface="Calibri" panose="020F0502020204030204" pitchFamily="34" charset="0"/>
                <a:ea typeface="Calibri" panose="020F0502020204030204" pitchFamily="34" charset="0"/>
                <a:cs typeface="B Lotus" panose="00000400000000000000" pitchFamily="2" charset="-78"/>
              </a:rPr>
              <a:t>۲۱ </a:t>
            </a:r>
            <a:r>
              <a:rPr lang="ar-SA" sz="2400" dirty="0">
                <a:solidFill>
                  <a:schemeClr val="bg1"/>
                </a:solidFill>
                <a:latin typeface="Calibri" panose="020F0502020204030204" pitchFamily="34" charset="0"/>
                <a:ea typeface="Calibri" panose="020F0502020204030204" pitchFamily="34" charset="0"/>
                <a:cs typeface="B Lotus" panose="00000400000000000000" pitchFamily="2" charset="-78"/>
              </a:rPr>
              <a:t>قانون ثبت بر این امر تصریح دارد </a:t>
            </a:r>
            <a:r>
              <a:rPr lang="fa-IR" sz="2400" dirty="0">
                <a:solidFill>
                  <a:schemeClr val="bg1"/>
                </a:solidFill>
                <a:latin typeface="Calibri" panose="020F0502020204030204" pitchFamily="34" charset="0"/>
                <a:ea typeface="Calibri" panose="020F0502020204030204" pitchFamily="34" charset="0"/>
                <a:cs typeface="B Lotus" panose="00000400000000000000" pitchFamily="2" charset="-78"/>
              </a:rPr>
              <a:t>)</a:t>
            </a:r>
            <a:endParaRPr lang="en-US" sz="24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868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smtClean="0">
                <a:solidFill>
                  <a:schemeClr val="bg1"/>
                </a:solidFill>
                <a:latin typeface="Calibri Light" panose="020F0302020204030204"/>
                <a:cs typeface="B Nazanin" panose="00000400000000000000" pitchFamily="2" charset="-78"/>
              </a:rPr>
              <a:t/>
            </a:r>
            <a:br>
              <a:rPr lang="en-US" sz="2400" dirty="0" smtClean="0">
                <a:solidFill>
                  <a:schemeClr val="bg1"/>
                </a:solidFill>
                <a:latin typeface="Calibri Light" panose="020F0302020204030204"/>
                <a:cs typeface="B Nazanin" panose="00000400000000000000" pitchFamily="2" charset="-78"/>
              </a:rPr>
            </a:br>
            <a:endParaRPr lang="en-US" sz="2400" dirty="0">
              <a:solidFill>
                <a:schemeClr val="bg1"/>
              </a:solidFill>
              <a:cs typeface="B Nazanin" panose="00000400000000000000" pitchFamily="2" charset="-78"/>
            </a:endParaRPr>
          </a:p>
        </p:txBody>
      </p:sp>
      <p:sp>
        <p:nvSpPr>
          <p:cNvPr id="2" name="TextBox 1"/>
          <p:cNvSpPr txBox="1"/>
          <p:nvPr/>
        </p:nvSpPr>
        <p:spPr>
          <a:xfrm>
            <a:off x="1753740" y="555661"/>
            <a:ext cx="9990158" cy="461665"/>
          </a:xfrm>
          <a:prstGeom prst="rect">
            <a:avLst/>
          </a:prstGeom>
          <a:noFill/>
        </p:spPr>
        <p:txBody>
          <a:bodyPr wrap="square" rtlCol="0">
            <a:spAutoFit/>
          </a:bodyPr>
          <a:lstStyle/>
          <a:p>
            <a:pPr algn="r" rtl="1"/>
            <a:r>
              <a:rPr lang="fa-IR" sz="2400" dirty="0">
                <a:solidFill>
                  <a:schemeClr val="bg1"/>
                </a:solidFill>
                <a:cs typeface="B Lotus" panose="00000400000000000000" pitchFamily="2" charset="-78"/>
              </a:rPr>
              <a:t>انواع ملک از نظر مالکیت</a:t>
            </a:r>
            <a:r>
              <a:rPr lang="fa-IR" sz="2400" b="1" dirty="0" smtClean="0">
                <a:solidFill>
                  <a:schemeClr val="bg1"/>
                </a:solidFill>
                <a:cs typeface="B Nazanin" panose="00000400000000000000" pitchFamily="2" charset="-78"/>
              </a:rPr>
              <a:t>:</a:t>
            </a:r>
            <a:endParaRPr lang="en-US" sz="2400" b="1" dirty="0">
              <a:solidFill>
                <a:schemeClr val="bg1"/>
              </a:solidFill>
              <a:cs typeface="B Nazanin" panose="00000400000000000000" pitchFamily="2" charset="-78"/>
            </a:endParaRPr>
          </a:p>
        </p:txBody>
      </p:sp>
      <p:graphicFrame>
        <p:nvGraphicFramePr>
          <p:cNvPr id="5" name="Diagram 4"/>
          <p:cNvGraphicFramePr/>
          <p:nvPr>
            <p:extLst>
              <p:ext uri="{D42A27DB-BD31-4B8C-83A1-F6EECF244321}">
                <p14:modId xmlns:p14="http://schemas.microsoft.com/office/powerpoint/2010/main" val="3715484418"/>
              </p:ext>
            </p:extLst>
          </p:nvPr>
        </p:nvGraphicFramePr>
        <p:xfrm>
          <a:off x="953826" y="787905"/>
          <a:ext cx="719388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4586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fa-IR" sz="2400" dirty="0" smtClean="0">
                <a:latin typeface="Calibri" panose="020F0502020204030204" pitchFamily="34" charset="0"/>
                <a:ea typeface="Calibri" panose="020F0502020204030204" pitchFamily="34" charset="0"/>
                <a:cs typeface="B Nazanin" panose="00000400000000000000" pitchFamily="2" charset="-78"/>
              </a:rPr>
              <a:t>املاک وقفی</a:t>
            </a:r>
          </a:p>
          <a:p>
            <a:pPr algn="r" rtl="1">
              <a:lnSpc>
                <a:spcPct val="107000"/>
              </a:lnSpc>
              <a:spcAft>
                <a:spcPts val="800"/>
              </a:spcAft>
            </a:pP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املاکی که در اختیار موقوفه</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هایی مانند آستان قدس رضوی اوقاف یا متولی خاص و عام وقفی میباشد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p>
          <a:p>
            <a:pPr algn="r" rtl="1">
              <a:lnSpc>
                <a:spcPct val="107000"/>
              </a:lnSpc>
              <a:spcAft>
                <a:spcPts val="800"/>
              </a:spcAft>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نقل و انتقال املاک وقفی در هر مرحله تابع شرایط خاص و منوط به اخذ مجوز از اداره اوقاف یا متولی وقف میباشد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p>
          <a:p>
            <a:pPr algn="r" rtl="1">
              <a:lnSpc>
                <a:spcPct val="107000"/>
              </a:lnSpc>
              <a:spcAft>
                <a:spcPts val="800"/>
              </a:spcAft>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اگر عرصه وقفی باشد و سند مالکیت اعیان به نام مستاجر باشد به شرط موافقت موقوفه اعیان قابل نقل و انتقال است</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a:t>
            </a:r>
            <a:endParaRPr lang="en-US" sz="2400" dirty="0">
              <a:latin typeface="Calibri" panose="020F0502020204030204" pitchFamily="34" charset="0"/>
              <a:ea typeface="Calibri" panose="020F0502020204030204" pitchFamily="34" charset="0"/>
              <a:cs typeface="B Nazanin" panose="00000400000000000000" pitchFamily="2" charset="-78"/>
            </a:endParaRPr>
          </a:p>
        </p:txBody>
      </p:sp>
      <p:sp>
        <p:nvSpPr>
          <p:cNvPr id="2" name="TextBox 1"/>
          <p:cNvSpPr txBox="1"/>
          <p:nvPr/>
        </p:nvSpPr>
        <p:spPr>
          <a:xfrm>
            <a:off x="1753740" y="555661"/>
            <a:ext cx="9990158" cy="461665"/>
          </a:xfrm>
          <a:prstGeom prst="rect">
            <a:avLst/>
          </a:prstGeom>
          <a:noFill/>
        </p:spPr>
        <p:txBody>
          <a:bodyPr wrap="square" rtlCol="0">
            <a:spAutoFit/>
          </a:bodyPr>
          <a:lstStyle/>
          <a:p>
            <a:pPr marL="342900" indent="-342900" algn="r" rtl="1">
              <a:buFont typeface="Wingdings" panose="05000000000000000000" pitchFamily="2" charset="2"/>
              <a:buChar char="q"/>
            </a:pPr>
            <a:r>
              <a:rPr lang="fa-IR" sz="2400" dirty="0" smtClean="0">
                <a:solidFill>
                  <a:schemeClr val="bg1"/>
                </a:solidFill>
                <a:cs typeface="B Nazanin" panose="00000400000000000000" pitchFamily="2" charset="-78"/>
              </a:rPr>
              <a:t>املاك آزاد (قطعی،ملکی یا طلق)</a:t>
            </a:r>
            <a:endParaRPr lang="en-US" sz="2400" b="1" dirty="0">
              <a:solidFill>
                <a:schemeClr val="bg1"/>
              </a:solidFill>
              <a:cs typeface="B Nazanin" panose="00000400000000000000" pitchFamily="2" charset="-78"/>
            </a:endParaRPr>
          </a:p>
        </p:txBody>
      </p:sp>
      <p:sp>
        <p:nvSpPr>
          <p:cNvPr id="3" name="TextBox 2"/>
          <p:cNvSpPr txBox="1"/>
          <p:nvPr/>
        </p:nvSpPr>
        <p:spPr>
          <a:xfrm>
            <a:off x="539842" y="1017326"/>
            <a:ext cx="11204056" cy="1775614"/>
          </a:xfrm>
          <a:prstGeom prst="rect">
            <a:avLst/>
          </a:prstGeom>
          <a:noFill/>
        </p:spPr>
        <p:txBody>
          <a:bodyPr wrap="square" rtlCol="0">
            <a:spAutoFit/>
          </a:bodyPr>
          <a:lstStyle/>
          <a:p>
            <a:pPr algn="just" rtl="1">
              <a:lnSpc>
                <a:spcPct val="107000"/>
              </a:lnSpc>
              <a:spcAft>
                <a:spcPts val="800"/>
              </a:spcAft>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به املاکی اطلاق میشود که مالک آن شخصی حقیقی یا حقوقی باشد که اختیار ایجاد بنا و نقل و انتقال آن را از نظر عرصه و ابنیه بدون نیاز به جلب رضایت دیگری داشته باشد . </a:t>
            </a:r>
            <a:endParaRPr lang="en-US"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ملک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طلق به ملکی گفته میشود که هیچگونه حق عینی علیه آن ملک به ضرر مالک و به نفع دیگری وجود نداشته باشد ملک (تام</a:t>
            </a:r>
            <a:r>
              <a:rPr lang="en-US" sz="2400" dirty="0" smtClean="0">
                <a:latin typeface="Calibri" panose="020F0502020204030204" pitchFamily="34" charset="0"/>
                <a:ea typeface="Calibri" panose="020F0502020204030204" pitchFamily="34" charset="0"/>
                <a:cs typeface="B Lotus" panose="00000400000000000000" pitchFamily="2" charset="-78"/>
              </a:rPr>
              <a:t>)</a:t>
            </a: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42307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smtClean="0">
                <a:solidFill>
                  <a:schemeClr val="bg1"/>
                </a:solidFill>
                <a:latin typeface="Calibri Light" panose="020F0302020204030204"/>
                <a:cs typeface="B Nazanin" panose="00000400000000000000" pitchFamily="2" charset="-78"/>
              </a:rPr>
              <a:t/>
            </a:r>
            <a:br>
              <a:rPr lang="en-US" sz="2400" smtClean="0">
                <a:solidFill>
                  <a:schemeClr val="bg1"/>
                </a:solidFill>
                <a:latin typeface="Calibri Light" panose="020F0302020204030204"/>
                <a:cs typeface="B Nazanin" panose="00000400000000000000" pitchFamily="2" charset="-78"/>
              </a:rPr>
            </a:br>
            <a:endParaRPr lang="en-US" sz="2400" dirty="0">
              <a:solidFill>
                <a:schemeClr val="bg1"/>
              </a:solidFill>
              <a:cs typeface="B Nazanin" panose="00000400000000000000" pitchFamily="2" charset="-78"/>
            </a:endParaRPr>
          </a:p>
        </p:txBody>
      </p:sp>
      <p:sp>
        <p:nvSpPr>
          <p:cNvPr id="2" name="TextBox 1"/>
          <p:cNvSpPr txBox="1"/>
          <p:nvPr/>
        </p:nvSpPr>
        <p:spPr>
          <a:xfrm>
            <a:off x="1753740" y="555661"/>
            <a:ext cx="9990158" cy="6095130"/>
          </a:xfrm>
          <a:prstGeom prst="rect">
            <a:avLst/>
          </a:prstGeom>
          <a:noFill/>
        </p:spPr>
        <p:txBody>
          <a:bodyPr wrap="square" rtlCol="0">
            <a:spAutoFit/>
          </a:bodyPr>
          <a:lstStyle/>
          <a:p>
            <a:pPr marL="342900" indent="-342900" algn="r" rtl="1">
              <a:buFont typeface="Wingdings" panose="05000000000000000000" pitchFamily="2" charset="2"/>
              <a:buChar char="q"/>
            </a:pPr>
            <a:r>
              <a:rPr lang="fa-IR" sz="2400" dirty="0" smtClean="0">
                <a:solidFill>
                  <a:schemeClr val="bg1"/>
                </a:solidFill>
                <a:cs typeface="B Nazanin" panose="00000400000000000000" pitchFamily="2" charset="-78"/>
              </a:rPr>
              <a:t>املاك مصادره ای</a:t>
            </a:r>
          </a:p>
          <a:p>
            <a:pPr algn="just" rtl="1"/>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املاکی که به هر دلیل به حکم دادگاه از مالک یا مالکان به نفع دولت یا یکی از بنیادها سلب مالکیت شده و ملک در مالکیت دولت یا یکی از بنیادها و یا اشخاص حقیقی و یا حقوقی قرار گرفته باشد املاک مصادره ای گفته میشود این نوع املاک قابل ارزیابی و توهین هستند و اما لازم است در ارزیابی به کمتر بودن ارزش آنها نسبت به املاک آزاد توجه خاص شود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endPar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algn="just" rtl="1"/>
            <a:endPar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just" rtl="1">
              <a:buFont typeface="Wingdings" panose="05000000000000000000" pitchFamily="2" charset="2"/>
              <a:buChar char="q"/>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املاک </a:t>
            </a:r>
            <a:r>
              <a:rPr lang="ar-SA"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رهنی</a:t>
            </a:r>
            <a:endPar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به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املاکی گفته میشود که در رهن بانک ،ارگان سازمان یا شخص حقیقی در آمده است. به آن معنی که مالک به منظور اخذ وام یا پرداخت دیون معوقه خود ملک مورد نظر رابه طور موقت به ازای مبلغ و زمان مشخص به دیگری واگذار مینماید</a:t>
            </a:r>
            <a:r>
              <a:rPr lang="ar-SA" sz="2400" dirty="0">
                <a:solidFill>
                  <a:schemeClr val="bg1"/>
                </a:solidFill>
                <a:ea typeface="Calibri" panose="020F0502020204030204" pitchFamily="34" charset="0"/>
                <a:cs typeface="B Nazanin" panose="00000400000000000000" pitchFamily="2" charset="-78"/>
              </a:rPr>
              <a:t> </a:t>
            </a:r>
            <a:r>
              <a:rPr lang="fa-IR" sz="2400" dirty="0" smtClean="0">
                <a:solidFill>
                  <a:schemeClr val="bg1"/>
                </a:solidFill>
                <a:cs typeface="B Nazanin" panose="00000400000000000000" pitchFamily="2" charset="-78"/>
              </a:rPr>
              <a:t>.</a:t>
            </a:r>
            <a:endPar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در مورد این املاک بدون فک رهن امکان واگذاری به دیگری یا ارزیابی به عنوان وثیقه وجود ندارد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p>
          <a:p>
            <a:pPr algn="just" rtl="1">
              <a:lnSpc>
                <a:spcPct val="107000"/>
              </a:lnSpc>
              <a:spcAft>
                <a:spcPts val="800"/>
              </a:spcAft>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لیکن به منظور ارزیابی برای بعضی از مراجع با قید این جمله که پس از فک رهن این ارزیابی دارای اعتبار است به مالک این فرصت داده میشود که فک رهن را صورت دهد</a:t>
            </a: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p>
          <a:p>
            <a:pPr algn="just" rtl="1"/>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algn="just" rtl="1"/>
            <a:endParaRPr lang="en-US" sz="24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460777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B Nazanin" panose="00000400000000000000" pitchFamily="2" charset="-78"/>
              </a:rPr>
              <a:t>کاربری مسکونی بنایی </a:t>
            </a:r>
            <a:r>
              <a:rPr lang="ar-SA" sz="2400" dirty="0">
                <a:latin typeface="Calibri" panose="020F0502020204030204" pitchFamily="34" charset="0"/>
                <a:ea typeface="Calibri" panose="020F0502020204030204" pitchFamily="34" charset="0"/>
                <a:cs typeface="B Nazanin" panose="00000400000000000000" pitchFamily="2" charset="-78"/>
              </a:rPr>
              <a:t>که برای سکونت است و یا زمینی که این پتانسیل را دارد</a:t>
            </a:r>
            <a:r>
              <a:rPr lang="en-US" sz="2400" dirty="0">
                <a:latin typeface="Calibri" panose="020F0502020204030204" pitchFamily="34" charset="0"/>
                <a:ea typeface="Calibri" panose="020F0502020204030204" pitchFamily="34" charset="0"/>
                <a:cs typeface="B Nazanin" panose="00000400000000000000" pitchFamily="2" charset="-78"/>
              </a:rPr>
              <a:t>. </a:t>
            </a:r>
          </a:p>
          <a:p>
            <a:pPr algn="ctr" rtl="1">
              <a:lnSpc>
                <a:spcPct val="107000"/>
              </a:lnSpc>
              <a:spcAft>
                <a:spcPts val="800"/>
              </a:spcAft>
            </a:pPr>
            <a:r>
              <a:rPr lang="ar-SA" sz="2400" dirty="0">
                <a:solidFill>
                  <a:srgbClr val="C00000"/>
                </a:solidFill>
                <a:latin typeface="Calibri" panose="020F0502020204030204" pitchFamily="34" charset="0"/>
                <a:ea typeface="Calibri" panose="020F0502020204030204" pitchFamily="34" charset="0"/>
                <a:cs typeface="B Titr" panose="00000700000000000000" pitchFamily="2" charset="-78"/>
              </a:rPr>
              <a:t>املاک با کاربری مسکونی سه گونه اند</a:t>
            </a:r>
            <a:r>
              <a:rPr lang="en-US" sz="2400" dirty="0">
                <a:solidFill>
                  <a:srgbClr val="C00000"/>
                </a:solidFill>
                <a:latin typeface="Calibri" panose="020F0502020204030204" pitchFamily="34" charset="0"/>
                <a:ea typeface="Calibri" panose="020F0502020204030204" pitchFamily="34" charset="0"/>
                <a:cs typeface="B Titr" panose="00000700000000000000" pitchFamily="2" charset="-78"/>
              </a:rPr>
              <a:t>: </a:t>
            </a:r>
          </a:p>
          <a:p>
            <a:pPr algn="r" rtl="1">
              <a:lnSpc>
                <a:spcPct val="107000"/>
              </a:lnSpc>
              <a:spcAft>
                <a:spcPts val="800"/>
              </a:spcAft>
            </a:pPr>
            <a:r>
              <a:rPr lang="ar-SA" sz="2400" dirty="0">
                <a:solidFill>
                  <a:schemeClr val="bg2"/>
                </a:solidFill>
                <a:latin typeface="Calibri" panose="020F0502020204030204" pitchFamily="34" charset="0"/>
                <a:ea typeface="Calibri" panose="020F0502020204030204" pitchFamily="34" charset="0"/>
                <a:cs typeface="B Nazanin" panose="00000400000000000000" pitchFamily="2" charset="-78"/>
              </a:rPr>
              <a:t>الف) آپارتمان </a:t>
            </a:r>
            <a:endParaRPr lang="en-US" sz="2400" dirty="0">
              <a:solidFill>
                <a:schemeClr val="bg2"/>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به تعدادی واحد مسکونی که در یک یا چند ساختمان واقع شده و از نظر راه پله ورودی اصلی و گاهی پارکینگ و حیاط مشترک هستند گفته میشود</a:t>
            </a:r>
            <a:r>
              <a:rPr lang="en-US" sz="2400" dirty="0">
                <a:latin typeface="Calibri" panose="020F0502020204030204" pitchFamily="34" charset="0"/>
                <a:ea typeface="Calibri" panose="020F0502020204030204" pitchFamily="34" charset="0"/>
                <a:cs typeface="B Nazanin" panose="00000400000000000000" pitchFamily="2" charset="-78"/>
              </a:rPr>
              <a:t>. </a:t>
            </a:r>
          </a:p>
          <a:p>
            <a:pPr algn="r" rtl="1">
              <a:lnSpc>
                <a:spcPct val="107000"/>
              </a:lnSpc>
              <a:spcAft>
                <a:spcPts val="800"/>
              </a:spcAft>
            </a:pPr>
            <a:r>
              <a:rPr lang="ar-SA" sz="2400" dirty="0" smtClean="0">
                <a:solidFill>
                  <a:schemeClr val="bg2"/>
                </a:solidFill>
                <a:latin typeface="Calibri" panose="020F0502020204030204" pitchFamily="34" charset="0"/>
                <a:ea typeface="Calibri" panose="020F0502020204030204" pitchFamily="34" charset="0"/>
                <a:cs typeface="B Nazanin" panose="00000400000000000000" pitchFamily="2" charset="-78"/>
              </a:rPr>
              <a:t>ب</a:t>
            </a:r>
            <a:r>
              <a:rPr lang="fa-IR" sz="2400" dirty="0" smtClean="0">
                <a:solidFill>
                  <a:schemeClr val="bg2"/>
                </a:solidFill>
                <a:latin typeface="Calibri" panose="020F0502020204030204" pitchFamily="34" charset="0"/>
                <a:ea typeface="Calibri" panose="020F0502020204030204" pitchFamily="34" charset="0"/>
                <a:cs typeface="B Nazanin" panose="00000400000000000000" pitchFamily="2" charset="-78"/>
              </a:rPr>
              <a:t>)</a:t>
            </a:r>
            <a:r>
              <a:rPr lang="ar-SA" sz="2400" dirty="0" smtClean="0">
                <a:solidFill>
                  <a:schemeClr val="bg2"/>
                </a:solidFill>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2"/>
                </a:solidFill>
                <a:latin typeface="Calibri" panose="020F0502020204030204" pitchFamily="34" charset="0"/>
                <a:ea typeface="Calibri" panose="020F0502020204030204" pitchFamily="34" charset="0"/>
                <a:cs typeface="B Nazanin" panose="00000400000000000000" pitchFamily="2" charset="-78"/>
              </a:rPr>
              <a:t>ویلایی </a:t>
            </a:r>
            <a:endParaRPr lang="en-US" sz="2400" dirty="0">
              <a:solidFill>
                <a:schemeClr val="bg2"/>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شامل ساختمانی یک یا چند طبقه که از نظر ورودی ،اصلی حیاط و هر نوع تأسیساتی مستقل بوده و با ساختمان دیگری مشترک نباشد گفته میشود</a:t>
            </a:r>
            <a:r>
              <a:rPr lang="en-US" sz="2400" dirty="0">
                <a:latin typeface="Calibri" panose="020F0502020204030204" pitchFamily="34" charset="0"/>
                <a:ea typeface="Calibri" panose="020F0502020204030204" pitchFamily="34" charset="0"/>
                <a:cs typeface="B Nazanin" panose="00000400000000000000" pitchFamily="2" charset="-78"/>
              </a:rPr>
              <a:t>. </a:t>
            </a:r>
          </a:p>
          <a:p>
            <a:pPr algn="r" rtl="1">
              <a:lnSpc>
                <a:spcPct val="107000"/>
              </a:lnSpc>
              <a:spcAft>
                <a:spcPts val="800"/>
              </a:spcAft>
            </a:pPr>
            <a:r>
              <a:rPr lang="ar-SA" sz="2400" dirty="0" smtClean="0">
                <a:solidFill>
                  <a:schemeClr val="bg2"/>
                </a:solidFill>
                <a:latin typeface="Calibri" panose="020F0502020204030204" pitchFamily="34" charset="0"/>
                <a:ea typeface="Calibri" panose="020F0502020204030204" pitchFamily="34" charset="0"/>
                <a:cs typeface="B Nazanin" panose="00000400000000000000" pitchFamily="2" charset="-78"/>
              </a:rPr>
              <a:t>ج) زمین </a:t>
            </a:r>
            <a:r>
              <a:rPr lang="ar-SA" sz="2400" dirty="0">
                <a:solidFill>
                  <a:schemeClr val="bg2"/>
                </a:solidFill>
                <a:latin typeface="Calibri" panose="020F0502020204030204" pitchFamily="34" charset="0"/>
                <a:ea typeface="Calibri" panose="020F0502020204030204" pitchFamily="34" charset="0"/>
                <a:cs typeface="B Nazanin" panose="00000400000000000000" pitchFamily="2" charset="-78"/>
              </a:rPr>
              <a:t>مسکونی </a:t>
            </a:r>
            <a:endParaRPr lang="en-US" sz="2400" dirty="0">
              <a:solidFill>
                <a:schemeClr val="bg2"/>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زمینی است که هنوز در آن ساخت و سازی صورت نگرفته اما مجوز ساخت واحد مسکونی برای آن از شهرداری اخذ گردیده یا میتوان برای آن چنین مجوزی از شهرداری دریافت نمود</a:t>
            </a:r>
            <a:r>
              <a:rPr lang="en-US" sz="24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2" name="TextBox 1"/>
          <p:cNvSpPr txBox="1"/>
          <p:nvPr/>
        </p:nvSpPr>
        <p:spPr>
          <a:xfrm>
            <a:off x="1753740" y="555661"/>
            <a:ext cx="9990158" cy="461665"/>
          </a:xfrm>
          <a:prstGeom prst="rect">
            <a:avLst/>
          </a:prstGeom>
          <a:noFill/>
        </p:spPr>
        <p:txBody>
          <a:bodyPr wrap="square" rtlCol="0">
            <a:spAutoFit/>
          </a:bodyPr>
          <a:lstStyle/>
          <a:p>
            <a:pPr algn="r" rtl="1"/>
            <a:r>
              <a:rPr lang="ar-SA" sz="2400" dirty="0">
                <a:solidFill>
                  <a:schemeClr val="bg1"/>
                </a:solidFill>
                <a:cs typeface="B Nazanin" panose="00000400000000000000" pitchFamily="2" charset="-78"/>
              </a:rPr>
              <a:t>انواع کاربری زمین بر اساس طرح های جامع و طرح تفصیلی شهر </a:t>
            </a:r>
            <a:r>
              <a:rPr lang="fa-IR" sz="2400" b="1" dirty="0" smtClean="0">
                <a:solidFill>
                  <a:schemeClr val="bg1"/>
                </a:solidFill>
                <a:cs typeface="B Nazanin" panose="00000400000000000000" pitchFamily="2" charset="-78"/>
              </a:rPr>
              <a:t>:</a:t>
            </a:r>
            <a:endParaRPr lang="en-US" sz="2400" b="1" dirty="0">
              <a:solidFill>
                <a:schemeClr val="bg1"/>
              </a:solidFill>
              <a:cs typeface="B Nazanin" panose="00000400000000000000" pitchFamily="2" charset="-78"/>
            </a:endParaRPr>
          </a:p>
        </p:txBody>
      </p:sp>
      <p:sp>
        <p:nvSpPr>
          <p:cNvPr id="3" name="TextBox 2"/>
          <p:cNvSpPr txBox="1"/>
          <p:nvPr/>
        </p:nvSpPr>
        <p:spPr>
          <a:xfrm>
            <a:off x="539842" y="1017326"/>
            <a:ext cx="11204056" cy="461665"/>
          </a:xfrm>
          <a:prstGeom prst="rect">
            <a:avLst/>
          </a:prstGeom>
          <a:noFill/>
        </p:spPr>
        <p:txBody>
          <a:bodyPr wrap="square" rtlCol="0">
            <a:spAutoFit/>
          </a:bodyPr>
          <a:lstStyle/>
          <a:p>
            <a:pPr algn="r" rtl="1"/>
            <a:r>
              <a:rPr lang="fa-IR" sz="2400" dirty="0" smtClean="0">
                <a:solidFill>
                  <a:schemeClr val="bg1"/>
                </a:solidFill>
              </a:rPr>
              <a:t>1. </a:t>
            </a:r>
            <a:r>
              <a:rPr lang="ar-SA" sz="2400" dirty="0" smtClean="0">
                <a:solidFill>
                  <a:schemeClr val="bg1"/>
                </a:solidFill>
              </a:rPr>
              <a:t>کاربری </a:t>
            </a:r>
            <a:r>
              <a:rPr lang="ar-SA" sz="2400" dirty="0">
                <a:solidFill>
                  <a:schemeClr val="bg1"/>
                </a:solidFill>
              </a:rPr>
              <a:t>مسکونی</a:t>
            </a:r>
            <a:endParaRPr lang="en-US" sz="24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0459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املاک با کاربری کشاورزی دو گونه اند</a:t>
            </a:r>
            <a:r>
              <a:rPr lang="en-US" sz="2400" dirty="0">
                <a:latin typeface="Calibri" panose="020F0502020204030204" pitchFamily="34" charset="0"/>
                <a:ea typeface="Calibri" panose="020F0502020204030204" pitchFamily="34" charset="0"/>
                <a:cs typeface="B Nazanin" panose="00000400000000000000" pitchFamily="2" charset="-78"/>
              </a:rPr>
              <a:t>: </a:t>
            </a:r>
          </a:p>
          <a:p>
            <a:pPr algn="r" rtl="1">
              <a:lnSpc>
                <a:spcPct val="107000"/>
              </a:lnSpc>
              <a:spcAft>
                <a:spcPts val="800"/>
              </a:spcAft>
            </a:pPr>
            <a:r>
              <a:rPr lang="ar-SA" sz="2400" dirty="0">
                <a:solidFill>
                  <a:srgbClr val="C00000"/>
                </a:solidFill>
                <a:latin typeface="Calibri" panose="020F0502020204030204" pitchFamily="34" charset="0"/>
                <a:ea typeface="Calibri" panose="020F0502020204030204" pitchFamily="34" charset="0"/>
                <a:cs typeface="B Nazanin" panose="00000400000000000000" pitchFamily="2" charset="-78"/>
              </a:rPr>
              <a:t>الف) زمین زراعی </a:t>
            </a:r>
            <a:endParaRPr lang="en-US" sz="2400" dirty="0">
              <a:solidFill>
                <a:srgbClr val="C00000"/>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زمینی را که در آن محصولات زود بازده یک یا نهایتاً دو ساله مثل گندم، ذرت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انواع صیفی و از این دست کشت میشود</a:t>
            </a:r>
            <a:r>
              <a:rPr lang="en-US" sz="2400" dirty="0">
                <a:latin typeface="Calibri" panose="020F0502020204030204" pitchFamily="34" charset="0"/>
                <a:ea typeface="Calibri" panose="020F0502020204030204" pitchFamily="34" charset="0"/>
                <a:cs typeface="B Nazanin" panose="00000400000000000000" pitchFamily="2" charset="-78"/>
              </a:rPr>
              <a:t>. </a:t>
            </a: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این نوع زمینها اکثراً در روستاها یا شهرهایی که قبلاً روستا بوده و بعداً بزرگ شده و تبدیل به شهر شده اند وجود دارند</a:t>
            </a:r>
            <a:r>
              <a:rPr lang="en-US" sz="2400" dirty="0">
                <a:latin typeface="Calibri" panose="020F0502020204030204" pitchFamily="34" charset="0"/>
                <a:ea typeface="Calibri" panose="020F0502020204030204" pitchFamily="34" charset="0"/>
                <a:cs typeface="B Nazanin" panose="00000400000000000000" pitchFamily="2" charset="-78"/>
              </a:rPr>
              <a:t>. </a:t>
            </a:r>
          </a:p>
          <a:p>
            <a:pPr algn="r" rtl="1">
              <a:lnSpc>
                <a:spcPct val="107000"/>
              </a:lnSpc>
              <a:spcAft>
                <a:spcPts val="800"/>
              </a:spcAft>
            </a:pPr>
            <a:r>
              <a:rPr lang="ar-SA" sz="2400" dirty="0">
                <a:solidFill>
                  <a:srgbClr val="C00000"/>
                </a:solidFill>
                <a:latin typeface="Calibri" panose="020F0502020204030204" pitchFamily="34" charset="0"/>
                <a:ea typeface="Calibri" panose="020F0502020204030204" pitchFamily="34" charset="0"/>
                <a:cs typeface="B Nazanin" panose="00000400000000000000" pitchFamily="2" charset="-78"/>
              </a:rPr>
              <a:t>ب باغ </a:t>
            </a:r>
            <a:endParaRPr lang="en-US" sz="2400" dirty="0">
              <a:solidFill>
                <a:srgbClr val="C00000"/>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زمینی که دارای درخت اغلب میوه باشد باغ گفته میشود</a:t>
            </a:r>
            <a:r>
              <a:rPr lang="en-US" sz="2400" dirty="0">
                <a:latin typeface="Calibri" panose="020F0502020204030204" pitchFamily="34" charset="0"/>
                <a:ea typeface="Calibri" panose="020F0502020204030204" pitchFamily="34" charset="0"/>
                <a:cs typeface="B Nazanin" panose="00000400000000000000" pitchFamily="2" charset="-78"/>
              </a:rPr>
              <a:t>. </a:t>
            </a: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گاهی واژه ی مشجر به معنای دارای درخت بکار برده میشود</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en-US" sz="2400" dirty="0" smtClean="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2" name="TextBox 1"/>
          <p:cNvSpPr txBox="1"/>
          <p:nvPr/>
        </p:nvSpPr>
        <p:spPr>
          <a:xfrm>
            <a:off x="1753740" y="555661"/>
            <a:ext cx="9990158" cy="461665"/>
          </a:xfrm>
          <a:prstGeom prst="rect">
            <a:avLst/>
          </a:prstGeom>
          <a:noFill/>
        </p:spPr>
        <p:txBody>
          <a:bodyPr wrap="square" rtlCol="0">
            <a:spAutoFit/>
          </a:bodyPr>
          <a:lstStyle/>
          <a:p>
            <a:pPr algn="r" rtl="1"/>
            <a:r>
              <a:rPr lang="ar-SA" sz="2400" dirty="0">
                <a:solidFill>
                  <a:schemeClr val="bg1"/>
                </a:solidFill>
                <a:cs typeface="B Nazanin" panose="00000400000000000000" pitchFamily="2" charset="-78"/>
              </a:rPr>
              <a:t>انواع کاربری زمین بر اساس طرح های جامع و طرح تفصیلی شهر </a:t>
            </a:r>
            <a:r>
              <a:rPr lang="fa-IR" sz="2400" b="1" dirty="0" smtClean="0">
                <a:solidFill>
                  <a:schemeClr val="bg1"/>
                </a:solidFill>
                <a:cs typeface="B Nazanin" panose="00000400000000000000" pitchFamily="2" charset="-78"/>
              </a:rPr>
              <a:t>:</a:t>
            </a:r>
            <a:endParaRPr lang="en-US" sz="2400" b="1" dirty="0">
              <a:solidFill>
                <a:schemeClr val="bg1"/>
              </a:solidFill>
              <a:cs typeface="B Nazanin" panose="00000400000000000000" pitchFamily="2" charset="-78"/>
            </a:endParaRPr>
          </a:p>
        </p:txBody>
      </p:sp>
      <p:sp>
        <p:nvSpPr>
          <p:cNvPr id="3" name="TextBox 2"/>
          <p:cNvSpPr txBox="1"/>
          <p:nvPr/>
        </p:nvSpPr>
        <p:spPr>
          <a:xfrm>
            <a:off x="539842" y="1017326"/>
            <a:ext cx="11204056" cy="461665"/>
          </a:xfrm>
          <a:prstGeom prst="rect">
            <a:avLst/>
          </a:prstGeom>
          <a:noFill/>
        </p:spPr>
        <p:txBody>
          <a:bodyPr wrap="square" rtlCol="0">
            <a:spAutoFit/>
          </a:bodyPr>
          <a:lstStyle/>
          <a:p>
            <a:pPr algn="r" rtl="1"/>
            <a:r>
              <a:rPr lang="fa-IR" sz="2400" dirty="0" smtClean="0">
                <a:solidFill>
                  <a:schemeClr val="bg2"/>
                </a:solidFill>
                <a:cs typeface="B Nazanin" panose="00000400000000000000" pitchFamily="2" charset="-78"/>
              </a:rPr>
              <a:t>2. </a:t>
            </a:r>
            <a:r>
              <a:rPr lang="ar-SA" sz="2400" dirty="0" smtClean="0">
                <a:solidFill>
                  <a:schemeClr val="bg2"/>
                </a:solidFill>
                <a:latin typeface="Calibri" panose="020F0502020204030204" pitchFamily="34" charset="0"/>
                <a:ea typeface="Calibri" panose="020F0502020204030204" pitchFamily="34" charset="0"/>
                <a:cs typeface="B Nazanin" panose="00000400000000000000" pitchFamily="2" charset="-78"/>
              </a:rPr>
              <a:t>کاربری </a:t>
            </a:r>
            <a:r>
              <a:rPr lang="ar-SA" sz="2400" dirty="0">
                <a:solidFill>
                  <a:schemeClr val="bg2"/>
                </a:solidFill>
                <a:latin typeface="Calibri" panose="020F0502020204030204" pitchFamily="34" charset="0"/>
                <a:ea typeface="Calibri" panose="020F0502020204030204" pitchFamily="34" charset="0"/>
                <a:cs typeface="B Nazanin" panose="00000400000000000000" pitchFamily="2" charset="-78"/>
              </a:rPr>
              <a:t>کشاورزی </a:t>
            </a:r>
            <a:endParaRPr lang="en-US" sz="2400" dirty="0">
              <a:solidFill>
                <a:schemeClr val="bg2"/>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652995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200000"/>
              </a:lnSpc>
              <a:spcAft>
                <a:spcPts val="800"/>
              </a:spcAft>
            </a:pPr>
            <a:r>
              <a:rPr lang="fa-IR" sz="2400" dirty="0">
                <a:solidFill>
                  <a:srgbClr val="C00000"/>
                </a:solidFill>
                <a:cs typeface="B Nazanin" panose="00000400000000000000" pitchFamily="2" charset="-78"/>
              </a:rPr>
              <a:t>3. اداری - </a:t>
            </a:r>
            <a:r>
              <a:rPr lang="fa-IR" sz="2400" dirty="0" smtClean="0">
                <a:solidFill>
                  <a:srgbClr val="C00000"/>
                </a:solidFill>
                <a:cs typeface="B Nazanin" panose="00000400000000000000" pitchFamily="2" charset="-78"/>
              </a:rPr>
              <a:t>دولتی</a:t>
            </a:r>
            <a:endParaRPr lang="fa-IR" sz="2400" dirty="0" smtClean="0">
              <a:solidFill>
                <a:srgbClr val="C00000"/>
              </a:solidFill>
              <a:latin typeface="Calibri" panose="020F0502020204030204" pitchFamily="34" charset="0"/>
              <a:ea typeface="Calibri" panose="020F0502020204030204" pitchFamily="34" charset="0"/>
              <a:cs typeface="B Lotus" panose="00000400000000000000" pitchFamily="2" charset="-78"/>
            </a:endParaRPr>
          </a:p>
          <a:p>
            <a:pPr algn="r" rtl="1">
              <a:lnSpc>
                <a:spcPct val="200000"/>
              </a:lnSpc>
              <a:spcAft>
                <a:spcPts val="800"/>
              </a:spcAft>
            </a:pPr>
            <a:r>
              <a:rPr lang="ar-SA" sz="2400" dirty="0" smtClean="0">
                <a:latin typeface="Calibri" panose="020F0502020204030204" pitchFamily="34" charset="0"/>
                <a:ea typeface="Calibri" panose="020F0502020204030204" pitchFamily="34" charset="0"/>
                <a:cs typeface="B Lotus" panose="00000400000000000000" pitchFamily="2" charset="-78"/>
              </a:rPr>
              <a:t>شامل </a:t>
            </a:r>
            <a:r>
              <a:rPr lang="ar-SA" sz="2400" dirty="0">
                <a:latin typeface="Calibri" panose="020F0502020204030204" pitchFamily="34" charset="0"/>
                <a:ea typeface="Calibri" panose="020F0502020204030204" pitchFamily="34" charset="0"/>
                <a:cs typeface="B Lotus" panose="00000400000000000000" pitchFamily="2" charset="-78"/>
              </a:rPr>
              <a:t>،موسسات ،ارتش وزارتخانه ها، نهادها شهرداری ها و</a:t>
            </a:r>
            <a:r>
              <a:rPr lang="en-US" sz="2400" dirty="0">
                <a:latin typeface="Calibri" panose="020F0502020204030204" pitchFamily="34" charset="0"/>
                <a:ea typeface="Calibri" panose="020F0502020204030204" pitchFamily="34" charset="0"/>
                <a:cs typeface="B Lotus" panose="00000400000000000000" pitchFamily="2" charset="-78"/>
              </a:rPr>
              <a:t> .</a:t>
            </a:r>
            <a:r>
              <a:rPr lang="en-US"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200000"/>
              </a:lnSpc>
              <a:spcAft>
                <a:spcPts val="800"/>
              </a:spcAft>
            </a:pPr>
            <a:r>
              <a:rPr lang="fa-IR" sz="2400" dirty="0" smtClean="0">
                <a:solidFill>
                  <a:srgbClr val="C00000"/>
                </a:solidFill>
              </a:rPr>
              <a:t>4. </a:t>
            </a:r>
            <a:r>
              <a:rPr lang="ar-SA" sz="2400" dirty="0" smtClean="0">
                <a:solidFill>
                  <a:srgbClr val="C00000"/>
                </a:solidFill>
              </a:rPr>
              <a:t>کاربری تجاری</a:t>
            </a:r>
            <a:endParaRPr lang="en-US" sz="2400" dirty="0">
              <a:solidFill>
                <a:srgbClr val="C00000"/>
              </a:solidFill>
              <a:latin typeface="Calibri" panose="020F0502020204030204" pitchFamily="34" charset="0"/>
              <a:ea typeface="Calibri" panose="020F0502020204030204" pitchFamily="34" charset="0"/>
              <a:cs typeface="B Nazanin" panose="00000400000000000000" pitchFamily="2" charset="-78"/>
            </a:endParaRPr>
          </a:p>
          <a:p>
            <a:pPr algn="r" rtl="1">
              <a:lnSpc>
                <a:spcPct val="200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در این نوع کاربری انواع مغازه ها رستورانها عمده فروشیها و دفاتر خدماتی </a:t>
            </a:r>
            <a:r>
              <a:rPr lang="ar-SA" sz="2400" dirty="0" smtClean="0">
                <a:latin typeface="Calibri" panose="020F0502020204030204" pitchFamily="34" charset="0"/>
                <a:ea typeface="Calibri" panose="020F0502020204030204" pitchFamily="34" charset="0"/>
                <a:cs typeface="B Nazanin" panose="00000400000000000000" pitchFamily="2" charset="-78"/>
              </a:rPr>
              <a:t>مثلاً </a:t>
            </a:r>
            <a:r>
              <a:rPr lang="ar-SA" sz="2400" dirty="0">
                <a:latin typeface="Calibri" panose="020F0502020204030204" pitchFamily="34" charset="0"/>
                <a:ea typeface="Calibri" panose="020F0502020204030204" pitchFamily="34" charset="0"/>
                <a:cs typeface="B Nazanin" panose="00000400000000000000" pitchFamily="2" charset="-78"/>
              </a:rPr>
              <a:t>آژانسهای مسافرتی و شبیه آنها مدنظر میباشند</a:t>
            </a:r>
            <a:r>
              <a:rPr lang="en-US" sz="2400" dirty="0">
                <a:latin typeface="Calibri" panose="020F0502020204030204" pitchFamily="34" charset="0"/>
                <a:ea typeface="Calibri" panose="020F0502020204030204" pitchFamily="34" charset="0"/>
                <a:cs typeface="B Nazanin" panose="00000400000000000000" pitchFamily="2" charset="-78"/>
              </a:rPr>
              <a:t>. </a:t>
            </a:r>
            <a:r>
              <a:rPr lang="ar-SA" sz="2400" dirty="0" smtClean="0">
                <a:latin typeface="Calibri" panose="020F0502020204030204" pitchFamily="34" charset="0"/>
                <a:ea typeface="Calibri" panose="020F0502020204030204" pitchFamily="34" charset="0"/>
                <a:cs typeface="B Nazanin" panose="00000400000000000000" pitchFamily="2" charset="-78"/>
              </a:rPr>
              <a:t>البته </a:t>
            </a:r>
            <a:r>
              <a:rPr lang="ar-SA" sz="2400" dirty="0">
                <a:latin typeface="Calibri" panose="020F0502020204030204" pitchFamily="34" charset="0"/>
                <a:ea typeface="Calibri" panose="020F0502020204030204" pitchFamily="34" charset="0"/>
                <a:cs typeface="B Nazanin" panose="00000400000000000000" pitchFamily="2" charset="-78"/>
              </a:rPr>
              <a:t>مسئله ی مهم دارا بودن مجوز تجاری برای یک ملک است وگرنه صرف وجود یک دفتر خدماتی در جایی را نمیتوان دارا بودن کاربری تجاری برای آن ملک به </a:t>
            </a:r>
            <a:r>
              <a:rPr lang="ar-SA" sz="2400" dirty="0" smtClean="0">
                <a:latin typeface="Calibri" panose="020F0502020204030204" pitchFamily="34" charset="0"/>
                <a:ea typeface="Calibri" panose="020F0502020204030204" pitchFamily="34" charset="0"/>
                <a:cs typeface="B Nazanin" panose="00000400000000000000" pitchFamily="2" charset="-78"/>
              </a:rPr>
              <a:t>حساب </a:t>
            </a:r>
            <a:r>
              <a:rPr lang="ar-SA" sz="2400" dirty="0">
                <a:latin typeface="Calibri" panose="020F0502020204030204" pitchFamily="34" charset="0"/>
                <a:ea typeface="Calibri" panose="020F0502020204030204" pitchFamily="34" charset="0"/>
                <a:cs typeface="B Nazanin" panose="00000400000000000000" pitchFamily="2" charset="-78"/>
              </a:rPr>
              <a:t>آورد</a:t>
            </a:r>
            <a:r>
              <a:rPr lang="en-US" sz="2400" dirty="0">
                <a:latin typeface="Calibri" panose="020F0502020204030204" pitchFamily="34" charset="0"/>
                <a:ea typeface="Calibri" panose="020F0502020204030204" pitchFamily="34" charset="0"/>
                <a:cs typeface="B Nazanin" panose="00000400000000000000" pitchFamily="2" charset="-78"/>
              </a:rPr>
              <a:t>. </a:t>
            </a:r>
          </a:p>
        </p:txBody>
      </p:sp>
      <p:sp>
        <p:nvSpPr>
          <p:cNvPr id="2" name="TextBox 1"/>
          <p:cNvSpPr txBox="1"/>
          <p:nvPr/>
        </p:nvSpPr>
        <p:spPr>
          <a:xfrm>
            <a:off x="1753740" y="555661"/>
            <a:ext cx="9990158" cy="461665"/>
          </a:xfrm>
          <a:prstGeom prst="rect">
            <a:avLst/>
          </a:prstGeom>
          <a:noFill/>
        </p:spPr>
        <p:txBody>
          <a:bodyPr wrap="square" rtlCol="0">
            <a:spAutoFit/>
          </a:bodyPr>
          <a:lstStyle/>
          <a:p>
            <a:pPr algn="r" rtl="1"/>
            <a:r>
              <a:rPr lang="ar-SA" sz="2400" dirty="0">
                <a:solidFill>
                  <a:schemeClr val="bg1"/>
                </a:solidFill>
                <a:cs typeface="B Nazanin" panose="00000400000000000000" pitchFamily="2" charset="-78"/>
              </a:rPr>
              <a:t>انواع کاربری زمین بر اساس طرح های جامع و طرح تفصیلی شهر </a:t>
            </a:r>
            <a:r>
              <a:rPr lang="fa-IR" sz="2400" b="1" dirty="0" smtClean="0">
                <a:solidFill>
                  <a:schemeClr val="bg1"/>
                </a:solidFill>
                <a:cs typeface="B Nazanin" panose="00000400000000000000" pitchFamily="2" charset="-78"/>
              </a:rPr>
              <a:t>:</a:t>
            </a:r>
            <a:endParaRPr lang="en-US" sz="24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1640704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fa-IR" sz="2400" dirty="0" smtClean="0">
                <a:latin typeface="Calibri" panose="020F0502020204030204" pitchFamily="34" charset="0"/>
                <a:ea typeface="Calibri" panose="020F0502020204030204" pitchFamily="34" charset="0"/>
                <a:cs typeface="B Nazanin" panose="00000400000000000000" pitchFamily="2" charset="-78"/>
              </a:rPr>
              <a:t>5. ک</a:t>
            </a:r>
            <a:r>
              <a:rPr lang="ar-SA" sz="2400" dirty="0" smtClean="0">
                <a:latin typeface="Calibri" panose="020F0502020204030204" pitchFamily="34" charset="0"/>
                <a:ea typeface="Calibri" panose="020F0502020204030204" pitchFamily="34" charset="0"/>
                <a:cs typeface="B Nazanin" panose="00000400000000000000" pitchFamily="2" charset="-78"/>
              </a:rPr>
              <a:t>اربری </a:t>
            </a:r>
            <a:r>
              <a:rPr lang="ar-SA" sz="2400" dirty="0">
                <a:latin typeface="Calibri" panose="020F0502020204030204" pitchFamily="34" charset="0"/>
                <a:ea typeface="Calibri" panose="020F0502020204030204" pitchFamily="34" charset="0"/>
                <a:cs typeface="B Nazanin" panose="00000400000000000000" pitchFamily="2" charset="-78"/>
              </a:rPr>
              <a:t>صنعتی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در برگیرنده هر نوع زمین یا ساختمانی که مجوز هرگونه فعالیت صنعتی اعم از تولید انبار و یا توزیع را داشته باشد از قبیل ،کارخانجات تعمیرگاهها و کارگاههای تولیدی میشود این نوع از املاک اکثراً در شهرکهای صنعتی و یا مناطق خارج شهرها قرار دارند. حتی اگر بر اثر گسترش ،شهر چنین ملکی داخل آن واقع گردد. معمولاً توسط دستگاههای مسئول و ذی ربط حکم انتقال آن به خارج شهر داده می شود</a:t>
            </a:r>
            <a:r>
              <a:rPr lang="en-US" sz="2400" dirty="0">
                <a:latin typeface="Calibri" panose="020F0502020204030204" pitchFamily="34" charset="0"/>
                <a:ea typeface="Calibri" panose="020F0502020204030204" pitchFamily="34" charset="0"/>
                <a:cs typeface="B Nazanin" panose="00000400000000000000" pitchFamily="2" charset="-78"/>
              </a:rPr>
              <a:t>. </a:t>
            </a:r>
          </a:p>
          <a:p>
            <a:pPr algn="r" rtl="1">
              <a:lnSpc>
                <a:spcPct val="107000"/>
              </a:lnSpc>
              <a:spcAft>
                <a:spcPts val="800"/>
              </a:spcAft>
            </a:pPr>
            <a:r>
              <a:rPr lang="fa-IR" sz="2400" dirty="0" smtClean="0">
                <a:latin typeface="Calibri" panose="020F0502020204030204" pitchFamily="34" charset="0"/>
                <a:ea typeface="Calibri" panose="020F0502020204030204" pitchFamily="34" charset="0"/>
                <a:cs typeface="B Nazanin" panose="00000400000000000000" pitchFamily="2" charset="-78"/>
              </a:rPr>
              <a:t>6. </a:t>
            </a:r>
            <a:r>
              <a:rPr lang="ar-SA" sz="2400" dirty="0" smtClean="0">
                <a:latin typeface="Calibri" panose="020F0502020204030204" pitchFamily="34" charset="0"/>
                <a:ea typeface="Calibri" panose="020F0502020204030204" pitchFamily="34" charset="0"/>
                <a:cs typeface="B Nazanin" panose="00000400000000000000" pitchFamily="2" charset="-78"/>
              </a:rPr>
              <a:t>کاربری </a:t>
            </a:r>
            <a:r>
              <a:rPr lang="ar-SA" sz="2400" dirty="0">
                <a:latin typeface="Calibri" panose="020F0502020204030204" pitchFamily="34" charset="0"/>
                <a:ea typeface="Calibri" panose="020F0502020204030204" pitchFamily="34" charset="0"/>
                <a:cs typeface="B Nazanin" panose="00000400000000000000" pitchFamily="2" charset="-78"/>
              </a:rPr>
              <a:t>خدماتی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کاربری خدماتی نوعی از کاربریهای انتفاعی است یعنی مثل کاربری تجاری شما از آن کسب درآمد می.کنید با این تفاوت که چون این فعالیت عام المنفعه است شهرداریها یا دیگر متولیان امر بابت آن پولی از شما نمیگیرند. اما اگر شما روزی تصمیم به تغییر کاربری ،بگیرید باید </a:t>
            </a:r>
            <a:r>
              <a:rPr lang="ar-SA" sz="2400" dirty="0" smtClean="0">
                <a:latin typeface="Calibri" panose="020F0502020204030204" pitchFamily="34" charset="0"/>
                <a:ea typeface="Calibri" panose="020F0502020204030204" pitchFamily="34" charset="0"/>
                <a:cs typeface="B Nazanin" panose="00000400000000000000" pitchFamily="2" charset="-78"/>
              </a:rPr>
              <a:t>هزینه</a:t>
            </a:r>
            <a:r>
              <a:rPr lang="fa-IR" sz="2400" dirty="0" smtClean="0">
                <a:latin typeface="Calibri" panose="020F0502020204030204" pitchFamily="34" charset="0"/>
                <a:ea typeface="Calibri" panose="020F0502020204030204" pitchFamily="34" charset="0"/>
                <a:cs typeface="B Nazanin" panose="00000400000000000000" pitchFamily="2" charset="-78"/>
              </a:rPr>
              <a:t> </a:t>
            </a:r>
            <a:r>
              <a:rPr lang="ar-SA" sz="2400" dirty="0" smtClean="0">
                <a:latin typeface="Calibri" panose="020F0502020204030204" pitchFamily="34" charset="0"/>
                <a:ea typeface="Calibri" panose="020F0502020204030204" pitchFamily="34" charset="0"/>
                <a:cs typeface="B Nazanin" panose="00000400000000000000" pitchFamily="2" charset="-78"/>
              </a:rPr>
              <a:t>های </a:t>
            </a:r>
            <a:r>
              <a:rPr lang="ar-SA" sz="2400" dirty="0">
                <a:latin typeface="Calibri" panose="020F0502020204030204" pitchFamily="34" charset="0"/>
                <a:ea typeface="Calibri" panose="020F0502020204030204" pitchFamily="34" charset="0"/>
                <a:cs typeface="B Nazanin" panose="00000400000000000000" pitchFamily="2" charset="-78"/>
              </a:rPr>
              <a:t>تبدیل کاربری را بپردازید</a:t>
            </a:r>
            <a:r>
              <a:rPr lang="en-US" sz="2400" dirty="0">
                <a:latin typeface="Calibri" panose="020F0502020204030204" pitchFamily="34" charset="0"/>
                <a:ea typeface="Calibri" panose="020F0502020204030204" pitchFamily="34" charset="0"/>
                <a:cs typeface="B Nazanin" panose="00000400000000000000" pitchFamily="2" charset="-78"/>
              </a:rPr>
              <a:t>. </a:t>
            </a:r>
          </a:p>
          <a:p>
            <a:pPr algn="r" rtl="1">
              <a:lnSpc>
                <a:spcPct val="107000"/>
              </a:lnSpc>
              <a:spcAft>
                <a:spcPts val="800"/>
              </a:spcAft>
            </a:pPr>
            <a:r>
              <a:rPr lang="fa-IR" sz="2400" dirty="0" smtClean="0">
                <a:latin typeface="Calibri" panose="020F0502020204030204" pitchFamily="34" charset="0"/>
                <a:ea typeface="Calibri" panose="020F0502020204030204" pitchFamily="34" charset="0"/>
                <a:cs typeface="B Nazanin" panose="00000400000000000000" pitchFamily="2" charset="-78"/>
              </a:rPr>
              <a:t>7. </a:t>
            </a:r>
            <a:r>
              <a:rPr lang="ar-SA" sz="2400" dirty="0" smtClean="0">
                <a:latin typeface="Calibri" panose="020F0502020204030204" pitchFamily="34" charset="0"/>
                <a:ea typeface="Calibri" panose="020F0502020204030204" pitchFamily="34" charset="0"/>
                <a:cs typeface="B Nazanin" panose="00000400000000000000" pitchFamily="2" charset="-78"/>
              </a:rPr>
              <a:t>کاربری </a:t>
            </a:r>
            <a:r>
              <a:rPr lang="ar-SA" sz="2400" dirty="0">
                <a:latin typeface="Calibri" panose="020F0502020204030204" pitchFamily="34" charset="0"/>
                <a:ea typeface="Calibri" panose="020F0502020204030204" pitchFamily="34" charset="0"/>
                <a:cs typeface="B Nazanin" panose="00000400000000000000" pitchFamily="2" charset="-78"/>
              </a:rPr>
              <a:t>معدن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این نوع کاربری برای زمینی منظور میشود که در خود مادهای با ارزش و قابل  استخراج داشته باشد</a:t>
            </a:r>
            <a:r>
              <a:rPr lang="en-US" sz="2400" dirty="0">
                <a:latin typeface="Calibri" panose="020F0502020204030204" pitchFamily="34" charset="0"/>
                <a:ea typeface="Calibri" panose="020F0502020204030204" pitchFamily="34" charset="0"/>
                <a:cs typeface="B Nazanin" panose="00000400000000000000" pitchFamily="2" charset="-78"/>
              </a:rPr>
              <a:t>. </a:t>
            </a:r>
          </a:p>
        </p:txBody>
      </p:sp>
      <p:sp>
        <p:nvSpPr>
          <p:cNvPr id="2" name="TextBox 1"/>
          <p:cNvSpPr txBox="1"/>
          <p:nvPr/>
        </p:nvSpPr>
        <p:spPr>
          <a:xfrm>
            <a:off x="1753740" y="555661"/>
            <a:ext cx="9990158" cy="461665"/>
          </a:xfrm>
          <a:prstGeom prst="rect">
            <a:avLst/>
          </a:prstGeom>
          <a:noFill/>
        </p:spPr>
        <p:txBody>
          <a:bodyPr wrap="square" rtlCol="0">
            <a:spAutoFit/>
          </a:bodyPr>
          <a:lstStyle/>
          <a:p>
            <a:pPr algn="r" rtl="1"/>
            <a:r>
              <a:rPr lang="ar-SA" sz="2400" dirty="0">
                <a:solidFill>
                  <a:schemeClr val="bg1"/>
                </a:solidFill>
                <a:cs typeface="B Nazanin" panose="00000400000000000000" pitchFamily="2" charset="-78"/>
              </a:rPr>
              <a:t>انواع کاربری زمین بر اساس طرح های جامع و طرح تفصیلی شهر </a:t>
            </a:r>
            <a:r>
              <a:rPr lang="fa-IR" sz="2400" b="1" dirty="0" smtClean="0">
                <a:solidFill>
                  <a:schemeClr val="bg1"/>
                </a:solidFill>
                <a:cs typeface="B Nazanin" panose="00000400000000000000" pitchFamily="2" charset="-78"/>
              </a:rPr>
              <a:t>:</a:t>
            </a:r>
            <a:endParaRPr lang="en-US" sz="24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1597021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599" y="356548"/>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2" name="TextBox 1"/>
          <p:cNvSpPr txBox="1"/>
          <p:nvPr/>
        </p:nvSpPr>
        <p:spPr>
          <a:xfrm>
            <a:off x="9021170" y="586854"/>
            <a:ext cx="2579427" cy="646331"/>
          </a:xfrm>
          <a:prstGeom prst="rect">
            <a:avLst/>
          </a:prstGeom>
          <a:noFill/>
        </p:spPr>
        <p:txBody>
          <a:bodyPr wrap="square" rtlCol="0">
            <a:spAutoFit/>
          </a:bodyPr>
          <a:lstStyle/>
          <a:p>
            <a:pPr algn="r" rtl="1"/>
            <a:r>
              <a:rPr lang="fa-IR" sz="3600" dirty="0" smtClean="0">
                <a:solidFill>
                  <a:schemeClr val="bg1"/>
                </a:solidFill>
                <a:cs typeface="B Titr" panose="00000700000000000000" pitchFamily="2" charset="-78"/>
              </a:rPr>
              <a:t>فهرست دوره</a:t>
            </a:r>
            <a:endParaRPr lang="en-US" sz="3600" dirty="0">
              <a:solidFill>
                <a:schemeClr val="bg1"/>
              </a:solidFill>
              <a:cs typeface="B Titr" panose="00000700000000000000" pitchFamily="2" charset="-78"/>
            </a:endParaRPr>
          </a:p>
        </p:txBody>
      </p:sp>
      <p:graphicFrame>
        <p:nvGraphicFramePr>
          <p:cNvPr id="5" name="Diagram 4"/>
          <p:cNvGraphicFramePr/>
          <p:nvPr>
            <p:extLst>
              <p:ext uri="{D42A27DB-BD31-4B8C-83A1-F6EECF244321}">
                <p14:modId xmlns:p14="http://schemas.microsoft.com/office/powerpoint/2010/main" val="3795688391"/>
              </p:ext>
            </p:extLst>
          </p:nvPr>
        </p:nvGraphicFramePr>
        <p:xfrm>
          <a:off x="593678" y="1123498"/>
          <a:ext cx="9717205" cy="5336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3447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200000"/>
              </a:lnSpc>
              <a:spcAft>
                <a:spcPts val="800"/>
              </a:spcAft>
            </a:pPr>
            <a:r>
              <a:rPr lang="fa-IR" sz="2400" dirty="0" smtClean="0">
                <a:latin typeface="Calibri" panose="020F0502020204030204" pitchFamily="34" charset="0"/>
                <a:ea typeface="Calibri" panose="020F0502020204030204" pitchFamily="34" charset="0"/>
                <a:cs typeface="B Nazanin" panose="00000400000000000000" pitchFamily="2" charset="-78"/>
              </a:rPr>
              <a:t>8. </a:t>
            </a:r>
            <a:r>
              <a:rPr lang="ar-SA" sz="2400" dirty="0" smtClean="0">
                <a:latin typeface="Calibri" panose="020F0502020204030204" pitchFamily="34" charset="0"/>
                <a:ea typeface="Calibri" panose="020F0502020204030204" pitchFamily="34" charset="0"/>
                <a:cs typeface="B Nazanin" panose="00000400000000000000" pitchFamily="2" charset="-78"/>
              </a:rPr>
              <a:t>کاربری ورزشی </a:t>
            </a:r>
            <a:endParaRPr lang="en-US"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200000"/>
              </a:lnSpc>
              <a:spcAft>
                <a:spcPts val="800"/>
              </a:spcAft>
            </a:pPr>
            <a:r>
              <a:rPr lang="ar-SA" sz="2400" dirty="0" smtClean="0">
                <a:latin typeface="Calibri" panose="020F0502020204030204" pitchFamily="34" charset="0"/>
                <a:ea typeface="Calibri" panose="020F0502020204030204" pitchFamily="34" charset="0"/>
                <a:cs typeface="B Nazanin" panose="00000400000000000000" pitchFamily="2" charset="-78"/>
              </a:rPr>
              <a:t>شامل </a:t>
            </a:r>
            <a:r>
              <a:rPr lang="ar-SA" sz="2400" dirty="0">
                <a:latin typeface="Calibri" panose="020F0502020204030204" pitchFamily="34" charset="0"/>
                <a:ea typeface="Calibri" panose="020F0502020204030204" pitchFamily="34" charset="0"/>
                <a:cs typeface="B Nazanin" panose="00000400000000000000" pitchFamily="2" charset="-78"/>
              </a:rPr>
              <a:t>استادیومهای ورزشی زمینهای ،بازی باشگاههای ورزشی و</a:t>
            </a:r>
            <a:r>
              <a:rPr lang="en-US" sz="2400" dirty="0">
                <a:latin typeface="Calibri" panose="020F0502020204030204" pitchFamily="34" charset="0"/>
                <a:ea typeface="Calibri" panose="020F0502020204030204" pitchFamily="34" charset="0"/>
                <a:cs typeface="B Nazanin" panose="00000400000000000000" pitchFamily="2" charset="-78"/>
              </a:rPr>
              <a:t>..... </a:t>
            </a:r>
          </a:p>
          <a:p>
            <a:pPr algn="r" rtl="1">
              <a:lnSpc>
                <a:spcPct val="200000"/>
              </a:lnSpc>
              <a:spcAft>
                <a:spcPts val="800"/>
              </a:spcAft>
            </a:pPr>
            <a:r>
              <a:rPr lang="fa-IR" sz="2400" dirty="0" smtClean="0">
                <a:latin typeface="Calibri" panose="020F0502020204030204" pitchFamily="34" charset="0"/>
                <a:ea typeface="Calibri" panose="020F0502020204030204" pitchFamily="34" charset="0"/>
                <a:cs typeface="B Nazanin" panose="00000400000000000000" pitchFamily="2" charset="-78"/>
              </a:rPr>
              <a:t>9. </a:t>
            </a:r>
            <a:r>
              <a:rPr lang="ar-SA" sz="2400" dirty="0" smtClean="0">
                <a:latin typeface="Calibri" panose="020F0502020204030204" pitchFamily="34" charset="0"/>
                <a:ea typeface="Calibri" panose="020F0502020204030204" pitchFamily="34" charset="0"/>
                <a:cs typeface="B Nazanin" panose="00000400000000000000" pitchFamily="2" charset="-78"/>
              </a:rPr>
              <a:t>کاربری </a:t>
            </a:r>
            <a:r>
              <a:rPr lang="ar-SA" sz="2400" dirty="0">
                <a:latin typeface="Calibri" panose="020F0502020204030204" pitchFamily="34" charset="0"/>
                <a:ea typeface="Calibri" panose="020F0502020204030204" pitchFamily="34" charset="0"/>
                <a:cs typeface="B Nazanin" panose="00000400000000000000" pitchFamily="2" charset="-78"/>
              </a:rPr>
              <a:t>پارکینگ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200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شامل پارکینگهای طبقاتی و پارکینگهای در سطح میباشد</a:t>
            </a:r>
            <a:r>
              <a:rPr lang="ar-SA" sz="2400" dirty="0">
                <a:latin typeface="Calibri" panose="020F0502020204030204" pitchFamily="34" charset="0"/>
                <a:ea typeface="Calibri" panose="020F0502020204030204" pitchFamily="34" charset="0"/>
                <a:cs typeface="B Lotus" panose="00000400000000000000" pitchFamily="2" charset="-78"/>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2" name="TextBox 1"/>
          <p:cNvSpPr txBox="1"/>
          <p:nvPr/>
        </p:nvSpPr>
        <p:spPr>
          <a:xfrm>
            <a:off x="1753740" y="555661"/>
            <a:ext cx="9990158" cy="461665"/>
          </a:xfrm>
          <a:prstGeom prst="rect">
            <a:avLst/>
          </a:prstGeom>
          <a:noFill/>
        </p:spPr>
        <p:txBody>
          <a:bodyPr wrap="square" rtlCol="0">
            <a:spAutoFit/>
          </a:bodyPr>
          <a:lstStyle/>
          <a:p>
            <a:pPr algn="r" rtl="1"/>
            <a:r>
              <a:rPr lang="ar-SA" sz="2400" dirty="0">
                <a:solidFill>
                  <a:schemeClr val="bg1"/>
                </a:solidFill>
                <a:cs typeface="B Nazanin" panose="00000400000000000000" pitchFamily="2" charset="-78"/>
              </a:rPr>
              <a:t>انواع کاربری زمین بر اساس طرح های جامع و طرح تفصیلی شهر </a:t>
            </a:r>
            <a:r>
              <a:rPr lang="fa-IR" sz="2400" b="1" dirty="0" smtClean="0">
                <a:solidFill>
                  <a:schemeClr val="bg1"/>
                </a:solidFill>
                <a:cs typeface="B Nazanin" panose="00000400000000000000" pitchFamily="2" charset="-78"/>
              </a:rPr>
              <a:t>:</a:t>
            </a:r>
            <a:endParaRPr lang="en-US" sz="24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4173722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fa-IR" sz="2400" dirty="0" smtClean="0">
                <a:latin typeface="Calibri" panose="020F0502020204030204" pitchFamily="34" charset="0"/>
                <a:ea typeface="Calibri" panose="020F0502020204030204" pitchFamily="34" charset="0"/>
                <a:cs typeface="B Nazanin" panose="00000400000000000000" pitchFamily="2" charset="-78"/>
              </a:rPr>
              <a:t>10. </a:t>
            </a:r>
            <a:r>
              <a:rPr lang="ar-SA" sz="2400" dirty="0">
                <a:latin typeface="Calibri" panose="020F0502020204030204" pitchFamily="34" charset="0"/>
                <a:ea typeface="Calibri" panose="020F0502020204030204" pitchFamily="34" charset="0"/>
                <a:cs typeface="B Lotus" panose="00000400000000000000" pitchFamily="2" charset="-78"/>
              </a:rPr>
              <a:t>کاربری حمل و نقل </a:t>
            </a:r>
            <a:endParaRPr lang="en-US"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شامل ترمینال اتوبوس ایستگاههای مترو ،پایانه ها فرودگاهها راه آهن و ... میباشد</a:t>
            </a:r>
            <a:r>
              <a:rPr lang="en-US" sz="2400" dirty="0" smtClean="0">
                <a:latin typeface="Calibri" panose="020F0502020204030204" pitchFamily="34" charset="0"/>
                <a:ea typeface="Calibri" panose="020F0502020204030204" pitchFamily="34" charset="0"/>
                <a:cs typeface="B Lotus" panose="00000400000000000000" pitchFamily="2" charset="-78"/>
              </a:rPr>
              <a:t>.</a:t>
            </a:r>
            <a:r>
              <a:rPr lang="en-US"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fa-IR" sz="2400" dirty="0" smtClean="0">
                <a:latin typeface="Calibri" panose="020F0502020204030204" pitchFamily="34" charset="0"/>
                <a:ea typeface="Calibri" panose="020F0502020204030204" pitchFamily="34" charset="0"/>
                <a:cs typeface="B Nazanin" panose="00000400000000000000" pitchFamily="2" charset="-78"/>
              </a:rPr>
              <a:t>11.</a:t>
            </a:r>
            <a:r>
              <a:rPr lang="ar-SA" sz="2400" dirty="0" smtClean="0">
                <a:latin typeface="Calibri" panose="020F0502020204030204" pitchFamily="34" charset="0"/>
                <a:ea typeface="Calibri" panose="020F0502020204030204" pitchFamily="34" charset="0"/>
                <a:cs typeface="B Nazanin" panose="00000400000000000000" pitchFamily="2" charset="-78"/>
              </a:rPr>
              <a:t>کاربری </a:t>
            </a:r>
            <a:r>
              <a:rPr lang="fa-IR" sz="2400" dirty="0" smtClean="0">
                <a:latin typeface="Calibri" panose="020F0502020204030204" pitchFamily="34" charset="0"/>
                <a:ea typeface="Calibri" panose="020F0502020204030204" pitchFamily="34" charset="0"/>
                <a:cs typeface="B Nazanin" panose="00000400000000000000" pitchFamily="2" charset="-78"/>
              </a:rPr>
              <a:t>آموزشی</a:t>
            </a:r>
            <a:r>
              <a:rPr lang="ar-SA"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شامل مهد کودک کودکستان دبستان دبیرستان و دانشگاه </a:t>
            </a:r>
            <a:r>
              <a:rPr lang="ar-SA" sz="2400" dirty="0" smtClean="0">
                <a:latin typeface="Calibri" panose="020F0502020204030204" pitchFamily="34" charset="0"/>
                <a:ea typeface="Calibri" panose="020F0502020204030204" pitchFamily="34" charset="0"/>
                <a:cs typeface="B Lotus" panose="00000400000000000000" pitchFamily="2" charset="-78"/>
              </a:rPr>
              <a:t>میباشد</a:t>
            </a:r>
            <a:r>
              <a:rPr lang="fa-IR" sz="2400" dirty="0" smtClean="0">
                <a:latin typeface="Calibri" panose="020F0502020204030204" pitchFamily="34" charset="0"/>
                <a:ea typeface="Calibri" panose="020F0502020204030204" pitchFamily="34" charset="0"/>
                <a:cs typeface="B Lotus" panose="00000400000000000000" pitchFamily="2" charset="-78"/>
              </a:rPr>
              <a:t>.</a:t>
            </a:r>
          </a:p>
          <a:p>
            <a:pPr algn="r" rtl="1">
              <a:lnSpc>
                <a:spcPct val="107000"/>
              </a:lnSpc>
              <a:spcAft>
                <a:spcPts val="800"/>
              </a:spcAft>
            </a:pPr>
            <a:r>
              <a:rPr lang="fa-IR" sz="2400" dirty="0">
                <a:latin typeface="Calibri" panose="020F0502020204030204" pitchFamily="34" charset="0"/>
                <a:ea typeface="Calibri" panose="020F0502020204030204" pitchFamily="34" charset="0"/>
                <a:cs typeface="B Nazanin" panose="00000400000000000000" pitchFamily="2" charset="-78"/>
              </a:rPr>
              <a:t>12. </a:t>
            </a:r>
            <a:r>
              <a:rPr lang="ar-SA" sz="2400" dirty="0">
                <a:latin typeface="Calibri" panose="020F0502020204030204" pitchFamily="34" charset="0"/>
                <a:ea typeface="Calibri" panose="020F0502020204030204" pitchFamily="34" charset="0"/>
                <a:cs typeface="B Nazanin" panose="00000400000000000000" pitchFamily="2" charset="-78"/>
              </a:rPr>
              <a:t>کاربری فضای سبز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شامل پارک پارک کودک فضای سبز رفوژ سبز خیابانها میادین و کمربند سبز </a:t>
            </a:r>
            <a:r>
              <a:rPr lang="ar-SA" sz="2400" dirty="0" smtClean="0">
                <a:latin typeface="Calibri" panose="020F0502020204030204" pitchFamily="34" charset="0"/>
                <a:ea typeface="Calibri" panose="020F0502020204030204" pitchFamily="34" charset="0"/>
                <a:cs typeface="B Nazanin" panose="00000400000000000000" pitchFamily="2" charset="-78"/>
              </a:rPr>
              <a:t>شهری</a:t>
            </a: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fa-IR" sz="2400" dirty="0">
                <a:latin typeface="Calibri" panose="020F0502020204030204" pitchFamily="34" charset="0"/>
                <a:ea typeface="Calibri" panose="020F0502020204030204" pitchFamily="34" charset="0"/>
                <a:cs typeface="B Nazanin" panose="00000400000000000000" pitchFamily="2" charset="-78"/>
              </a:rPr>
              <a:t>13. </a:t>
            </a:r>
            <a:r>
              <a:rPr lang="ar-SA" sz="2400" dirty="0">
                <a:latin typeface="Calibri" panose="020F0502020204030204" pitchFamily="34" charset="0"/>
                <a:ea typeface="Calibri" panose="020F0502020204030204" pitchFamily="34" charset="0"/>
                <a:cs typeface="B Nazanin" panose="00000400000000000000" pitchFamily="2" charset="-78"/>
              </a:rPr>
              <a:t>کاربری فرهنگی - مذهبی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شامل کتابخانه سینما تئاتر ،مسجد حسینیه گورستان</a:t>
            </a:r>
            <a:r>
              <a:rPr lang="en-US" sz="2400" dirty="0">
                <a:latin typeface="Calibri" panose="020F0502020204030204" pitchFamily="34" charset="0"/>
                <a:ea typeface="Calibri" panose="020F0502020204030204" pitchFamily="34" charset="0"/>
                <a:cs typeface="B Nazanin" panose="00000400000000000000" pitchFamily="2" charset="-78"/>
              </a:rPr>
              <a:t> ..... </a:t>
            </a: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2" name="TextBox 1"/>
          <p:cNvSpPr txBox="1"/>
          <p:nvPr/>
        </p:nvSpPr>
        <p:spPr>
          <a:xfrm>
            <a:off x="1753740" y="555661"/>
            <a:ext cx="9990158" cy="461665"/>
          </a:xfrm>
          <a:prstGeom prst="rect">
            <a:avLst/>
          </a:prstGeom>
          <a:noFill/>
        </p:spPr>
        <p:txBody>
          <a:bodyPr wrap="square" rtlCol="0">
            <a:spAutoFit/>
          </a:bodyPr>
          <a:lstStyle/>
          <a:p>
            <a:pPr algn="r" rtl="1"/>
            <a:r>
              <a:rPr lang="ar-SA" sz="2400" dirty="0">
                <a:solidFill>
                  <a:schemeClr val="bg1"/>
                </a:solidFill>
                <a:cs typeface="B Nazanin" panose="00000400000000000000" pitchFamily="2" charset="-78"/>
              </a:rPr>
              <a:t>انواع کاربری زمین بر اساس طرح های جامع و طرح تفصیلی شهر </a:t>
            </a:r>
            <a:r>
              <a:rPr lang="fa-IR" sz="2400" b="1" dirty="0" smtClean="0">
                <a:solidFill>
                  <a:schemeClr val="bg1"/>
                </a:solidFill>
                <a:cs typeface="B Nazanin" panose="00000400000000000000" pitchFamily="2" charset="-78"/>
              </a:rPr>
              <a:t>:</a:t>
            </a:r>
            <a:endParaRPr lang="en-US" sz="24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770077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fa-IR" sz="2400" dirty="0">
                <a:latin typeface="Calibri" panose="020F0502020204030204" pitchFamily="34" charset="0"/>
                <a:ea typeface="Calibri" panose="020F0502020204030204" pitchFamily="34" charset="0"/>
                <a:cs typeface="B Nazanin" panose="00000400000000000000" pitchFamily="2" charset="-78"/>
              </a:rPr>
              <a:t>14. </a:t>
            </a:r>
            <a:r>
              <a:rPr lang="ar-SA" sz="2400" dirty="0">
                <a:latin typeface="Calibri" panose="020F0502020204030204" pitchFamily="34" charset="0"/>
                <a:ea typeface="Calibri" panose="020F0502020204030204" pitchFamily="34" charset="0"/>
                <a:cs typeface="B Nazanin" panose="00000400000000000000" pitchFamily="2" charset="-78"/>
              </a:rPr>
              <a:t>کاربری بهداشتی - درمانی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شامل </a:t>
            </a:r>
            <a:r>
              <a:rPr lang="ar-SA" sz="2400" dirty="0" smtClean="0">
                <a:latin typeface="Calibri" panose="020F0502020204030204" pitchFamily="34" charset="0"/>
                <a:ea typeface="Calibri" panose="020F0502020204030204" pitchFamily="34" charset="0"/>
                <a:cs typeface="B Nazanin" panose="00000400000000000000" pitchFamily="2" charset="-78"/>
              </a:rPr>
              <a:t>بیمارستان</a:t>
            </a:r>
            <a:r>
              <a:rPr lang="fa-IR" sz="2400" dirty="0" smtClean="0">
                <a:latin typeface="Calibri" panose="020F0502020204030204" pitchFamily="34" charset="0"/>
                <a:ea typeface="Calibri" panose="020F0502020204030204" pitchFamily="34" charset="0"/>
                <a:cs typeface="B Nazanin" panose="00000400000000000000" pitchFamily="2" charset="-78"/>
              </a:rPr>
              <a:t>،</a:t>
            </a:r>
            <a:r>
              <a:rPr lang="ar-SA" sz="2400" dirty="0" smtClean="0">
                <a:latin typeface="Calibri" panose="020F0502020204030204" pitchFamily="34" charset="0"/>
                <a:ea typeface="Calibri" panose="020F0502020204030204" pitchFamily="34" charset="0"/>
                <a:cs typeface="B Nazanin" panose="00000400000000000000" pitchFamily="2" charset="-78"/>
              </a:rPr>
              <a:t> درمانگاه</a:t>
            </a:r>
            <a:r>
              <a:rPr lang="fa-IR" sz="2400" dirty="0" smtClean="0">
                <a:latin typeface="Calibri" panose="020F0502020204030204" pitchFamily="34" charset="0"/>
                <a:ea typeface="Calibri" panose="020F0502020204030204" pitchFamily="34" charset="0"/>
                <a:cs typeface="B Nazanin" panose="00000400000000000000" pitchFamily="2" charset="-78"/>
              </a:rPr>
              <a:t>،</a:t>
            </a:r>
            <a:r>
              <a:rPr lang="ar-SA" sz="2400" dirty="0" smtClean="0">
                <a:latin typeface="Calibri" panose="020F0502020204030204" pitchFamily="34" charset="0"/>
                <a:ea typeface="Calibri" panose="020F0502020204030204" pitchFamily="34" charset="0"/>
                <a:cs typeface="B Nazanin" panose="00000400000000000000" pitchFamily="2" charset="-78"/>
              </a:rPr>
              <a:t> </a:t>
            </a:r>
            <a:r>
              <a:rPr lang="ar-SA" sz="2400" dirty="0">
                <a:latin typeface="Calibri" panose="020F0502020204030204" pitchFamily="34" charset="0"/>
                <a:ea typeface="Calibri" panose="020F0502020204030204" pitchFamily="34" charset="0"/>
                <a:cs typeface="B Nazanin" panose="00000400000000000000" pitchFamily="2" charset="-78"/>
              </a:rPr>
              <a:t>کلینیک</a:t>
            </a:r>
            <a:r>
              <a:rPr lang="en-US" sz="2400" dirty="0">
                <a:latin typeface="Calibri" panose="020F0502020204030204" pitchFamily="34" charset="0"/>
                <a:ea typeface="Calibri" panose="020F0502020204030204" pitchFamily="34" charset="0"/>
                <a:cs typeface="B Nazanin" panose="00000400000000000000" pitchFamily="2" charset="-78"/>
              </a:rPr>
              <a:t> ..... </a:t>
            </a:r>
          </a:p>
          <a:p>
            <a:pPr algn="r" rtl="1">
              <a:lnSpc>
                <a:spcPct val="107000"/>
              </a:lnSpc>
              <a:spcAft>
                <a:spcPts val="800"/>
              </a:spcAft>
            </a:pPr>
            <a:r>
              <a:rPr lang="fa-IR" sz="2400" dirty="0">
                <a:latin typeface="Calibri" panose="020F0502020204030204" pitchFamily="34" charset="0"/>
                <a:ea typeface="Calibri" panose="020F0502020204030204" pitchFamily="34" charset="0"/>
                <a:cs typeface="B Nazanin" panose="00000400000000000000" pitchFamily="2" charset="-78"/>
              </a:rPr>
              <a:t>15. </a:t>
            </a:r>
            <a:r>
              <a:rPr lang="ar-SA" sz="2400" dirty="0">
                <a:latin typeface="Calibri" panose="020F0502020204030204" pitchFamily="34" charset="0"/>
                <a:ea typeface="Calibri" panose="020F0502020204030204" pitchFamily="34" charset="0"/>
                <a:cs typeface="B Nazanin" panose="00000400000000000000" pitchFamily="2" charset="-78"/>
              </a:rPr>
              <a:t>کاربری خدمات شهری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شامل مراکز زباله آتش نشانی دفتر ،پست ،کلانتری نواحی شهرداری و</a:t>
            </a:r>
            <a:r>
              <a:rPr lang="en-US" sz="2400" dirty="0">
                <a:latin typeface="Calibri" panose="020F0502020204030204" pitchFamily="34" charset="0"/>
                <a:ea typeface="Calibri" panose="020F0502020204030204" pitchFamily="34" charset="0"/>
                <a:cs typeface="B Nazanin" panose="00000400000000000000" pitchFamily="2" charset="-78"/>
              </a:rPr>
              <a:t>..... </a:t>
            </a:r>
          </a:p>
          <a:p>
            <a:pPr algn="r" rtl="1">
              <a:lnSpc>
                <a:spcPct val="107000"/>
              </a:lnSpc>
              <a:spcAft>
                <a:spcPts val="800"/>
              </a:spcAft>
            </a:pPr>
            <a:r>
              <a:rPr lang="fa-IR" sz="2400" dirty="0">
                <a:latin typeface="Calibri" panose="020F0502020204030204" pitchFamily="34" charset="0"/>
                <a:ea typeface="Calibri" panose="020F0502020204030204" pitchFamily="34" charset="0"/>
                <a:cs typeface="B Nazanin" panose="00000400000000000000" pitchFamily="2" charset="-78"/>
              </a:rPr>
              <a:t>16. </a:t>
            </a:r>
            <a:r>
              <a:rPr lang="ar-SA" sz="2400" dirty="0">
                <a:latin typeface="Calibri" panose="020F0502020204030204" pitchFamily="34" charset="0"/>
                <a:ea typeface="Calibri" panose="020F0502020204030204" pitchFamily="34" charset="0"/>
                <a:cs typeface="B Nazanin" panose="00000400000000000000" pitchFamily="2" charset="-78"/>
              </a:rPr>
              <a:t>کاربری تجهیزات شهری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شامل ،آب برق گاز تلفن فاضلاب شهری و سایر تأسیسات زیربنایی شهری است</a:t>
            </a:r>
            <a:r>
              <a:rPr lang="en-US" sz="2400" dirty="0">
                <a:latin typeface="Calibri" panose="020F0502020204030204" pitchFamily="34" charset="0"/>
                <a:ea typeface="Calibri" panose="020F0502020204030204" pitchFamily="34" charset="0"/>
                <a:cs typeface="B Nazanin" panose="00000400000000000000" pitchFamily="2" charset="-78"/>
              </a:rPr>
              <a:t>. </a:t>
            </a:r>
          </a:p>
          <a:p>
            <a:pPr algn="r" rtl="1">
              <a:lnSpc>
                <a:spcPct val="107000"/>
              </a:lnSpc>
              <a:spcAft>
                <a:spcPts val="800"/>
              </a:spcAft>
            </a:pPr>
            <a:r>
              <a:rPr lang="fa-IR" sz="2400" dirty="0">
                <a:latin typeface="Calibri" panose="020F0502020204030204" pitchFamily="34" charset="0"/>
                <a:ea typeface="Calibri" panose="020F0502020204030204" pitchFamily="34" charset="0"/>
                <a:cs typeface="B Nazanin" panose="00000400000000000000" pitchFamily="2" charset="-78"/>
              </a:rPr>
              <a:t>17. </a:t>
            </a:r>
            <a:r>
              <a:rPr lang="ar-SA" sz="2400" dirty="0">
                <a:latin typeface="Calibri" panose="020F0502020204030204" pitchFamily="34" charset="0"/>
                <a:ea typeface="Calibri" panose="020F0502020204030204" pitchFamily="34" charset="0"/>
                <a:cs typeface="B Nazanin" panose="00000400000000000000" pitchFamily="2" charset="-78"/>
              </a:rPr>
              <a:t>فاقد کاربری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Nazanin" panose="00000400000000000000" pitchFamily="2" charset="-78"/>
              </a:rPr>
              <a:t>اراضی که فاقد هرگونه کاربری هستند یا بعنوان ذخیره های شهری در نظر گرفته شده اند و یا هنوز طبق برنامه طرح جامع آزاد سازی و طرح تفصیلی ندارند</a:t>
            </a:r>
            <a:r>
              <a:rPr lang="en-US" sz="2400" dirty="0">
                <a:latin typeface="Calibri" panose="020F0502020204030204" pitchFamily="34" charset="0"/>
                <a:ea typeface="Calibri" panose="020F0502020204030204" pitchFamily="34" charset="0"/>
                <a:cs typeface="B Lotus" panose="00000400000000000000" pitchFamily="2"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2" name="TextBox 1"/>
          <p:cNvSpPr txBox="1"/>
          <p:nvPr/>
        </p:nvSpPr>
        <p:spPr>
          <a:xfrm>
            <a:off x="1753740" y="555661"/>
            <a:ext cx="9990158" cy="461665"/>
          </a:xfrm>
          <a:prstGeom prst="rect">
            <a:avLst/>
          </a:prstGeom>
          <a:noFill/>
        </p:spPr>
        <p:txBody>
          <a:bodyPr wrap="square" rtlCol="0">
            <a:spAutoFit/>
          </a:bodyPr>
          <a:lstStyle/>
          <a:p>
            <a:pPr algn="r" rtl="1"/>
            <a:r>
              <a:rPr lang="ar-SA" sz="2400" dirty="0">
                <a:solidFill>
                  <a:schemeClr val="bg1"/>
                </a:solidFill>
                <a:cs typeface="B Nazanin" panose="00000400000000000000" pitchFamily="2" charset="-78"/>
              </a:rPr>
              <a:t>انواع کاربری زمین بر اساس طرح های جامع و طرح تفصیلی شهر </a:t>
            </a:r>
            <a:r>
              <a:rPr lang="fa-IR" sz="2400" b="1" dirty="0" smtClean="0">
                <a:solidFill>
                  <a:schemeClr val="bg1"/>
                </a:solidFill>
                <a:cs typeface="B Nazanin" panose="00000400000000000000" pitchFamily="2" charset="-78"/>
              </a:rPr>
              <a:t>:</a:t>
            </a:r>
            <a:endParaRPr lang="en-US" sz="24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4200020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75" y="2248516"/>
            <a:ext cx="10515600" cy="1325563"/>
          </a:xfrm>
        </p:spPr>
        <p:txBody>
          <a:bodyPr/>
          <a:lstStyle/>
          <a:p>
            <a:pPr algn="ctr" rtl="1"/>
            <a:r>
              <a:rPr lang="fa-IR" dirty="0"/>
              <a:t>نحوه </a:t>
            </a:r>
            <a:r>
              <a:rPr lang="fa-IR" dirty="0" smtClean="0"/>
              <a:t>ارزیابی و </a:t>
            </a:r>
            <a:r>
              <a:rPr lang="fa-IR" dirty="0"/>
              <a:t>کارشناسی </a:t>
            </a:r>
            <a:r>
              <a:rPr lang="fa-IR" dirty="0" smtClean="0"/>
              <a:t>املاک</a:t>
            </a:r>
            <a:endParaRPr lang="en-US" dirty="0"/>
          </a:p>
        </p:txBody>
      </p:sp>
    </p:spTree>
    <p:extLst>
      <p:ext uri="{BB962C8B-B14F-4D97-AF65-F5344CB8AC3E}">
        <p14:creationId xmlns:p14="http://schemas.microsoft.com/office/powerpoint/2010/main" val="2599065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207"/>
            <a:ext cx="12192000" cy="6868207"/>
          </a:xfrm>
          <a:prstGeom prst="rect">
            <a:avLst/>
          </a:prstGeom>
        </p:spPr>
      </p:pic>
    </p:spTree>
    <p:extLst>
      <p:ext uri="{BB962C8B-B14F-4D97-AF65-F5344CB8AC3E}">
        <p14:creationId xmlns:p14="http://schemas.microsoft.com/office/powerpoint/2010/main" val="1756532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1" cy="6893473"/>
          </a:xfrm>
          <a:prstGeom prst="rect">
            <a:avLst/>
          </a:prstGeom>
        </p:spPr>
      </p:pic>
    </p:spTree>
    <p:extLst>
      <p:ext uri="{BB962C8B-B14F-4D97-AF65-F5344CB8AC3E}">
        <p14:creationId xmlns:p14="http://schemas.microsoft.com/office/powerpoint/2010/main" val="2913383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dirty="0" smtClean="0">
                <a:solidFill>
                  <a:schemeClr val="bg1"/>
                </a:solidFill>
                <a:cs typeface="B Nazanin" panose="00000400000000000000" pitchFamily="2" charset="-78"/>
              </a:rPr>
              <a:t>عرصه</a:t>
            </a:r>
            <a:br>
              <a:rPr lang="fa-IR" sz="2400" dirty="0" smtClean="0">
                <a:solidFill>
                  <a:schemeClr val="bg1"/>
                </a:solidFill>
                <a:cs typeface="B Nazanin" panose="00000400000000000000" pitchFamily="2" charset="-78"/>
              </a:rPr>
            </a:br>
            <a:r>
              <a:rPr lang="fa-IR" sz="2400" dirty="0" smtClean="0">
                <a:solidFill>
                  <a:schemeClr val="bg1"/>
                </a:solidFill>
                <a:cs typeface="B Nazanin" panose="00000400000000000000" pitchFamily="2" charset="-78"/>
              </a:rPr>
              <a:t>اثر افزایش مساحت زمین در ارزیابی</a:t>
            </a:r>
            <a:endParaRPr lang="en-US" sz="2400" dirty="0">
              <a:solidFill>
                <a:schemeClr val="bg1"/>
              </a:solidFill>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358580" y="1523550"/>
            <a:ext cx="11583211" cy="5334449"/>
          </a:xfrm>
          <a:prstGeom prst="rect">
            <a:avLst/>
          </a:prstGeom>
        </p:spPr>
      </p:pic>
    </p:spTree>
    <p:extLst>
      <p:ext uri="{BB962C8B-B14F-4D97-AF65-F5344CB8AC3E}">
        <p14:creationId xmlns:p14="http://schemas.microsoft.com/office/powerpoint/2010/main" val="1548472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dirty="0" smtClean="0">
                <a:solidFill>
                  <a:schemeClr val="bg1"/>
                </a:solidFill>
                <a:cs typeface="B Nazanin" panose="00000400000000000000" pitchFamily="2" charset="-78"/>
              </a:rPr>
              <a:t>اعیان</a:t>
            </a:r>
            <a:br>
              <a:rPr lang="fa-IR" sz="2400" dirty="0" smtClean="0">
                <a:solidFill>
                  <a:schemeClr val="bg1"/>
                </a:solidFill>
                <a:cs typeface="B Nazanin" panose="00000400000000000000" pitchFamily="2" charset="-78"/>
              </a:rPr>
            </a:br>
            <a:endParaRPr lang="en-US" sz="2400" dirty="0">
              <a:solidFill>
                <a:schemeClr val="bg1"/>
              </a:solidFill>
              <a:cs typeface="B Nazanin" panose="00000400000000000000" pitchFamily="2" charset="-78"/>
            </a:endParaRPr>
          </a:p>
        </p:txBody>
      </p:sp>
      <p:pic>
        <p:nvPicPr>
          <p:cNvPr id="2" name="Picture 1"/>
          <p:cNvPicPr>
            <a:picLocks noChangeAspect="1"/>
          </p:cNvPicPr>
          <p:nvPr/>
        </p:nvPicPr>
        <p:blipFill>
          <a:blip r:embed="rId3"/>
          <a:stretch>
            <a:fillRect/>
          </a:stretch>
        </p:blipFill>
        <p:spPr>
          <a:xfrm>
            <a:off x="232012" y="740718"/>
            <a:ext cx="11846257" cy="6117282"/>
          </a:xfrm>
          <a:prstGeom prst="rect">
            <a:avLst/>
          </a:prstGeom>
        </p:spPr>
      </p:pic>
    </p:spTree>
    <p:extLst>
      <p:ext uri="{BB962C8B-B14F-4D97-AF65-F5344CB8AC3E}">
        <p14:creationId xmlns:p14="http://schemas.microsoft.com/office/powerpoint/2010/main" val="1544924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dirty="0" smtClean="0">
                <a:solidFill>
                  <a:schemeClr val="bg1"/>
                </a:solidFill>
                <a:cs typeface="B Nazanin" panose="00000400000000000000" pitchFamily="2" charset="-78"/>
              </a:rPr>
              <a:t>اعیان</a:t>
            </a:r>
            <a:br>
              <a:rPr lang="fa-IR" sz="2400" dirty="0" smtClean="0">
                <a:solidFill>
                  <a:schemeClr val="bg1"/>
                </a:solidFill>
                <a:cs typeface="B Nazanin" panose="00000400000000000000" pitchFamily="2" charset="-78"/>
              </a:rPr>
            </a:br>
            <a:endParaRPr lang="en-US" sz="2400" dirty="0">
              <a:solidFill>
                <a:schemeClr val="bg1"/>
              </a:solidFill>
              <a:cs typeface="B Nazanin" panose="00000400000000000000" pitchFamily="2" charset="-78"/>
            </a:endParaRPr>
          </a:p>
        </p:txBody>
      </p:sp>
      <p:sp>
        <p:nvSpPr>
          <p:cNvPr id="6" name="Rectangle 5"/>
          <p:cNvSpPr/>
          <p:nvPr/>
        </p:nvSpPr>
        <p:spPr>
          <a:xfrm>
            <a:off x="838200" y="742858"/>
            <a:ext cx="10515600" cy="5845126"/>
          </a:xfrm>
          <a:prstGeom prst="rect">
            <a:avLst/>
          </a:prstGeom>
        </p:spPr>
        <p:txBody>
          <a:bodyPr wrap="square">
            <a:spAutoFit/>
          </a:bodyPr>
          <a:lstStyle/>
          <a:p>
            <a:pPr algn="r" rtl="1">
              <a:lnSpc>
                <a:spcPct val="107000"/>
              </a:lnSpc>
              <a:spcAft>
                <a:spcPts val="800"/>
              </a:spcAft>
            </a:pPr>
            <a:r>
              <a:rPr lang="ar-SA" sz="2400"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ب</a:t>
            </a:r>
            <a:r>
              <a:rPr lang="fa-IR" sz="2400"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a:t>
            </a:r>
            <a:r>
              <a:rPr lang="ar-SA" sz="2400"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 </a:t>
            </a:r>
            <a:r>
              <a:rPr lang="ar-SA" sz="2400" dirty="0">
                <a:solidFill>
                  <a:srgbClr val="C00000"/>
                </a:solidFill>
                <a:latin typeface="Calibri" panose="020F0502020204030204" pitchFamily="34" charset="0"/>
                <a:ea typeface="Calibri" panose="020F0502020204030204" pitchFamily="34" charset="0"/>
                <a:cs typeface="B Nazanin" panose="00000400000000000000" pitchFamily="2" charset="-78"/>
              </a:rPr>
              <a:t>هزینه های احداث بنا </a:t>
            </a:r>
            <a:endParaRPr lang="en-US" sz="2400" dirty="0">
              <a:solidFill>
                <a:srgbClr val="C00000"/>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هزینه های طراحی و تهیه نقشه های اجرائی هزینه ،نظارت هزینه مدیریت اجرا، هزینه تهیه مصالح و تجهیزات لازم هزینه تأمین ماشین آلات هزینه ژئوتکنیک، هزینه دستمزد هزینه های حق الثبت صدور سند تفکیکی و سایر هزینه های متفرقه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800"/>
              </a:spcAft>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مواردی که باید به هزینه احداث بنا اضافه شود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نوع سازه نوع اسکلت و سیستم سقف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در نظر گرفتن مشخصات نما و نوع نازک کاری متعارف و معمول در هزینه احداث ساختمان نوع سیستم سازهای مختلف با توجه به قیمتهای روز بازار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هزینه سایر الحاقیات از قبیل امتیازات و انشعابات ،آب ،برق، گاز، تلفن و آسانسور. وجود تأسیسات سرمایش مانند چیلر و فن کویل وجود ژنراتور تأمین برق اضطراری امکانات رفاهی و ورزشی مانند استخر، سونا و جکوزی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استفاده از مصالح لوکس خارج از حد عرف و معمول مانند شیر آلات لوازم برقی تجهیزات آشپزخانه ،خاص کارهای چوبی دکوراسیون نماسازیهای خاص سیستمهای امنیتی و غیره </a:t>
            </a:r>
            <a:endParaRPr lang="en-US"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684162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400" dirty="0" smtClean="0">
                <a:solidFill>
                  <a:schemeClr val="bg1"/>
                </a:solidFill>
                <a:cs typeface="B Nazanin" panose="00000400000000000000" pitchFamily="2" charset="-78"/>
              </a:rPr>
              <a:t>اعیان</a:t>
            </a:r>
            <a:br>
              <a:rPr lang="fa-IR" sz="2400" dirty="0" smtClean="0">
                <a:solidFill>
                  <a:schemeClr val="bg1"/>
                </a:solidFill>
                <a:cs typeface="B Nazanin" panose="00000400000000000000" pitchFamily="2" charset="-78"/>
              </a:rPr>
            </a:br>
            <a:endParaRPr lang="en-US" sz="2400" dirty="0">
              <a:solidFill>
                <a:schemeClr val="bg1"/>
              </a:solidFill>
              <a:cs typeface="B Nazanin" panose="00000400000000000000" pitchFamily="2" charset="-78"/>
            </a:endParaRPr>
          </a:p>
        </p:txBody>
      </p:sp>
      <p:sp>
        <p:nvSpPr>
          <p:cNvPr id="6" name="Rectangle 5"/>
          <p:cNvSpPr/>
          <p:nvPr/>
        </p:nvSpPr>
        <p:spPr>
          <a:xfrm>
            <a:off x="838200" y="742858"/>
            <a:ext cx="10515600" cy="4469622"/>
          </a:xfrm>
          <a:prstGeom prst="rect">
            <a:avLst/>
          </a:prstGeom>
        </p:spPr>
        <p:txBody>
          <a:bodyPr wrap="square">
            <a:spAutoFit/>
          </a:bodyPr>
          <a:lstStyle/>
          <a:p>
            <a:pPr algn="r" rtl="1">
              <a:lnSpc>
                <a:spcPct val="107000"/>
              </a:lnSpc>
              <a:spcAft>
                <a:spcPts val="800"/>
              </a:spcAft>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ج) سایر عوامل موثر در ارزش اعیان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پارکینگ و انباریها و همچنین مرغوبیت مکانی آنها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امتیاز افزایشی با ضریب کاهشی در مورد ارتفاع موجود واحدها نسبت به ارتفاع عرف و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استاندارد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شرایط نورگیری چشم انداز و معماری داخلی ملک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در مجتمع های مسکونی وجود حقوق ارتفاقی مانند نورگیر و حیاط مشاعی و غیره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واقع شدن بنا در زیرزمین با توجه به شرایط نورگیری و آلودگی هوا و آلودگی صوتی </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ناشی از موتورخانه و سایر موارد </a:t>
            </a:r>
            <a:endPar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 typeface="Wingdings" panose="05000000000000000000" pitchFamily="2" charset="2"/>
              <a:buChar char="q"/>
            </a:pPr>
            <a:r>
              <a:rPr lang="fa-IR" sz="2400"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سن بنا</a:t>
            </a: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476152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599" y="356548"/>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2" name="TextBox 1"/>
          <p:cNvSpPr txBox="1"/>
          <p:nvPr/>
        </p:nvSpPr>
        <p:spPr>
          <a:xfrm>
            <a:off x="9021170" y="586854"/>
            <a:ext cx="2579427" cy="646331"/>
          </a:xfrm>
          <a:prstGeom prst="rect">
            <a:avLst/>
          </a:prstGeom>
          <a:noFill/>
        </p:spPr>
        <p:txBody>
          <a:bodyPr wrap="square" rtlCol="0">
            <a:spAutoFit/>
          </a:bodyPr>
          <a:lstStyle/>
          <a:p>
            <a:pPr algn="r" rtl="1"/>
            <a:r>
              <a:rPr lang="fa-IR" sz="3600" dirty="0" smtClean="0">
                <a:solidFill>
                  <a:schemeClr val="bg1"/>
                </a:solidFill>
                <a:cs typeface="B Titr" panose="00000700000000000000" pitchFamily="2" charset="-78"/>
              </a:rPr>
              <a:t>مقدمه</a:t>
            </a:r>
            <a:endParaRPr lang="en-US" sz="3600" dirty="0">
              <a:solidFill>
                <a:schemeClr val="bg1"/>
              </a:solidFill>
              <a:cs typeface="B Titr" panose="00000700000000000000" pitchFamily="2" charset="-78"/>
            </a:endParaRPr>
          </a:p>
        </p:txBody>
      </p:sp>
      <p:graphicFrame>
        <p:nvGraphicFramePr>
          <p:cNvPr id="5" name="Diagram 4"/>
          <p:cNvGraphicFramePr/>
          <p:nvPr>
            <p:extLst>
              <p:ext uri="{D42A27DB-BD31-4B8C-83A1-F6EECF244321}">
                <p14:modId xmlns:p14="http://schemas.microsoft.com/office/powerpoint/2010/main" val="1551091033"/>
              </p:ext>
            </p:extLst>
          </p:nvPr>
        </p:nvGraphicFramePr>
        <p:xfrm>
          <a:off x="593678" y="1123498"/>
          <a:ext cx="9717205" cy="5336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1690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8571"/>
            <a:ext cx="12192000" cy="6886571"/>
          </a:xfrm>
          <a:prstGeom prst="rect">
            <a:avLst/>
          </a:prstGeom>
        </p:spPr>
      </p:pic>
    </p:spTree>
    <p:extLst>
      <p:ext uri="{BB962C8B-B14F-4D97-AF65-F5344CB8AC3E}">
        <p14:creationId xmlns:p14="http://schemas.microsoft.com/office/powerpoint/2010/main" val="1906360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261814" y="342900"/>
            <a:ext cx="8625385" cy="5962366"/>
          </a:xfrm>
          <a:prstGeom prst="rect">
            <a:avLst/>
          </a:prstGeom>
        </p:spPr>
      </p:pic>
    </p:spTree>
    <p:extLst>
      <p:ext uri="{BB962C8B-B14F-4D97-AF65-F5344CB8AC3E}">
        <p14:creationId xmlns:p14="http://schemas.microsoft.com/office/powerpoint/2010/main" val="16372069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532122" y="579770"/>
            <a:ext cx="7164009" cy="5426596"/>
          </a:xfrm>
          <a:prstGeom prst="rect">
            <a:avLst/>
          </a:prstGeom>
        </p:spPr>
      </p:pic>
    </p:spTree>
    <p:extLst>
      <p:ext uri="{BB962C8B-B14F-4D97-AF65-F5344CB8AC3E}">
        <p14:creationId xmlns:p14="http://schemas.microsoft.com/office/powerpoint/2010/main" val="24909270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925926" y="725037"/>
            <a:ext cx="9725054" cy="5402808"/>
          </a:xfrm>
          <a:prstGeom prst="rect">
            <a:avLst/>
          </a:prstGeom>
        </p:spPr>
      </p:pic>
    </p:spTree>
    <p:extLst>
      <p:ext uri="{BB962C8B-B14F-4D97-AF65-F5344CB8AC3E}">
        <p14:creationId xmlns:p14="http://schemas.microsoft.com/office/powerpoint/2010/main" val="16236744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234519" y="546904"/>
            <a:ext cx="8401121" cy="5865595"/>
          </a:xfrm>
          <a:prstGeom prst="rect">
            <a:avLst/>
          </a:prstGeom>
        </p:spPr>
      </p:pic>
    </p:spTree>
    <p:extLst>
      <p:ext uri="{BB962C8B-B14F-4D97-AF65-F5344CB8AC3E}">
        <p14:creationId xmlns:p14="http://schemas.microsoft.com/office/powerpoint/2010/main" val="36429695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129051" y="592824"/>
            <a:ext cx="9531183" cy="5709501"/>
          </a:xfrm>
          <a:prstGeom prst="rect">
            <a:avLst/>
          </a:prstGeom>
        </p:spPr>
      </p:pic>
    </p:spTree>
    <p:extLst>
      <p:ext uri="{BB962C8B-B14F-4D97-AF65-F5344CB8AC3E}">
        <p14:creationId xmlns:p14="http://schemas.microsoft.com/office/powerpoint/2010/main" val="32242574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828801" y="526504"/>
            <a:ext cx="9791842" cy="5624001"/>
          </a:xfrm>
          <a:prstGeom prst="rect">
            <a:avLst/>
          </a:prstGeom>
        </p:spPr>
      </p:pic>
    </p:spTree>
    <p:extLst>
      <p:ext uri="{BB962C8B-B14F-4D97-AF65-F5344CB8AC3E}">
        <p14:creationId xmlns:p14="http://schemas.microsoft.com/office/powerpoint/2010/main" val="42447439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19769" y="772662"/>
            <a:ext cx="11021772" cy="4549964"/>
          </a:xfrm>
          <a:prstGeom prst="rect">
            <a:avLst/>
          </a:prstGeom>
        </p:spPr>
      </p:pic>
    </p:spTree>
    <p:extLst>
      <p:ext uri="{BB962C8B-B14F-4D97-AF65-F5344CB8AC3E}">
        <p14:creationId xmlns:p14="http://schemas.microsoft.com/office/powerpoint/2010/main" val="292918478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316406" y="482860"/>
            <a:ext cx="8344540" cy="5767365"/>
          </a:xfrm>
          <a:prstGeom prst="rect">
            <a:avLst/>
          </a:prstGeom>
        </p:spPr>
      </p:pic>
    </p:spTree>
    <p:extLst>
      <p:ext uri="{BB962C8B-B14F-4D97-AF65-F5344CB8AC3E}">
        <p14:creationId xmlns:p14="http://schemas.microsoft.com/office/powerpoint/2010/main" val="26149711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36207" y="720630"/>
            <a:ext cx="10744119" cy="3987848"/>
          </a:xfrm>
          <a:prstGeom prst="rect">
            <a:avLst/>
          </a:prstGeom>
        </p:spPr>
      </p:pic>
    </p:spTree>
    <p:extLst>
      <p:ext uri="{BB962C8B-B14F-4D97-AF65-F5344CB8AC3E}">
        <p14:creationId xmlns:p14="http://schemas.microsoft.com/office/powerpoint/2010/main" val="3962303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427" y="2384994"/>
            <a:ext cx="10515600" cy="1325563"/>
          </a:xfrm>
        </p:spPr>
        <p:txBody>
          <a:bodyPr>
            <a:normAutofit/>
          </a:bodyPr>
          <a:lstStyle/>
          <a:p>
            <a:pPr algn="ctr" rtl="1"/>
            <a:r>
              <a:rPr lang="fa-IR" sz="4000" dirty="0" smtClean="0">
                <a:cs typeface="B Titr" panose="00000700000000000000" pitchFamily="2" charset="-78"/>
              </a:rPr>
              <a:t>تعاریف</a:t>
            </a:r>
            <a:endParaRPr lang="en-US" sz="4000" dirty="0">
              <a:cs typeface="B Titr" panose="00000700000000000000" pitchFamily="2" charset="-78"/>
            </a:endParaRPr>
          </a:p>
        </p:txBody>
      </p:sp>
    </p:spTree>
    <p:extLst>
      <p:ext uri="{BB962C8B-B14F-4D97-AF65-F5344CB8AC3E}">
        <p14:creationId xmlns:p14="http://schemas.microsoft.com/office/powerpoint/2010/main" val="1295949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42" y="342900"/>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B Lotus"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2" name="TextBox 1"/>
          <p:cNvSpPr txBox="1"/>
          <p:nvPr/>
        </p:nvSpPr>
        <p:spPr>
          <a:xfrm>
            <a:off x="3411940" y="2497541"/>
            <a:ext cx="4230806" cy="1107996"/>
          </a:xfrm>
          <a:prstGeom prst="rect">
            <a:avLst/>
          </a:prstGeom>
          <a:noFill/>
        </p:spPr>
        <p:txBody>
          <a:bodyPr wrap="square" rtlCol="0">
            <a:spAutoFit/>
          </a:bodyPr>
          <a:lstStyle/>
          <a:p>
            <a:pPr algn="ctr" rtl="1"/>
            <a:r>
              <a:rPr lang="fa-IR" sz="6600" dirty="0" smtClean="0">
                <a:solidFill>
                  <a:schemeClr val="bg1"/>
                </a:solidFill>
                <a:cs typeface="B Titr" panose="00000700000000000000" pitchFamily="2" charset="-78"/>
              </a:rPr>
              <a:t>پایان</a:t>
            </a:r>
            <a:endParaRPr lang="en-US" sz="6600" dirty="0">
              <a:solidFill>
                <a:schemeClr val="bg1"/>
              </a:solidFill>
              <a:cs typeface="B Titr" panose="00000700000000000000" pitchFamily="2" charset="-78"/>
            </a:endParaRPr>
          </a:p>
        </p:txBody>
      </p:sp>
    </p:spTree>
    <p:extLst>
      <p:ext uri="{BB962C8B-B14F-4D97-AF65-F5344CB8AC3E}">
        <p14:creationId xmlns:p14="http://schemas.microsoft.com/office/powerpoint/2010/main" val="20579445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599" y="356548"/>
            <a:ext cx="11490657" cy="613978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2" name="TextBox 1"/>
          <p:cNvSpPr txBox="1"/>
          <p:nvPr/>
        </p:nvSpPr>
        <p:spPr>
          <a:xfrm>
            <a:off x="9021170" y="586854"/>
            <a:ext cx="2579427" cy="646331"/>
          </a:xfrm>
          <a:prstGeom prst="rect">
            <a:avLst/>
          </a:prstGeom>
          <a:noFill/>
        </p:spPr>
        <p:txBody>
          <a:bodyPr wrap="square" rtlCol="0">
            <a:spAutoFit/>
          </a:bodyPr>
          <a:lstStyle/>
          <a:p>
            <a:pPr algn="r" rtl="1"/>
            <a:r>
              <a:rPr lang="ar-SA" sz="3600" dirty="0">
                <a:solidFill>
                  <a:schemeClr val="bg1"/>
                </a:solidFill>
                <a:cs typeface="B Titr" panose="00000700000000000000" pitchFamily="2" charset="-78"/>
              </a:rPr>
              <a:t>ارزش</a:t>
            </a:r>
            <a:endParaRPr lang="en-US" sz="3600" dirty="0">
              <a:solidFill>
                <a:schemeClr val="bg1"/>
              </a:solidFill>
              <a:cs typeface="B Titr" panose="00000700000000000000" pitchFamily="2" charset="-78"/>
            </a:endParaRPr>
          </a:p>
        </p:txBody>
      </p:sp>
      <p:sp>
        <p:nvSpPr>
          <p:cNvPr id="3" name="TextBox 2"/>
          <p:cNvSpPr txBox="1"/>
          <p:nvPr/>
        </p:nvSpPr>
        <p:spPr>
          <a:xfrm>
            <a:off x="1897040" y="1446663"/>
            <a:ext cx="9703558" cy="882678"/>
          </a:xfrm>
          <a:prstGeom prst="rect">
            <a:avLst/>
          </a:prstGeom>
          <a:noFill/>
        </p:spPr>
        <p:txBody>
          <a:bodyPr wrap="square" rtlCol="0">
            <a:spAutoFit/>
          </a:bodyPr>
          <a:lstStyle/>
          <a:p>
            <a:pPr algn="r" rtl="1">
              <a:lnSpc>
                <a:spcPct val="107000"/>
              </a:lnSpc>
              <a:spcAft>
                <a:spcPts val="800"/>
              </a:spcAft>
            </a:pPr>
            <a:r>
              <a:rPr lang="ar-SA"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ارزش جایگاهی است که هر پدیده عینی یا ذهنی نزد هر شخص دارد. ارزش هر محصول ممکن است با تفاسیر مختلف نظیر قیمت ، کارکرد ، هزینه ،زیبایی </a:t>
            </a:r>
            <a:r>
              <a:rPr lang="fa-IR"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و </a:t>
            </a:r>
            <a:r>
              <a:rPr lang="ar-SA"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کیفیت بیان شود</a:t>
            </a:r>
            <a:r>
              <a:rPr lang="en-US"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 </a:t>
            </a:r>
          </a:p>
        </p:txBody>
      </p:sp>
      <p:graphicFrame>
        <p:nvGraphicFramePr>
          <p:cNvPr id="5" name="Diagram 4"/>
          <p:cNvGraphicFramePr/>
          <p:nvPr>
            <p:extLst>
              <p:ext uri="{D42A27DB-BD31-4B8C-83A1-F6EECF244321}">
                <p14:modId xmlns:p14="http://schemas.microsoft.com/office/powerpoint/2010/main" val="2082216732"/>
              </p:ext>
            </p:extLst>
          </p:nvPr>
        </p:nvGraphicFramePr>
        <p:xfrm>
          <a:off x="721816" y="2329341"/>
          <a:ext cx="6293134" cy="3995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0800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73559939"/>
              </p:ext>
            </p:extLst>
          </p:nvPr>
        </p:nvGraphicFramePr>
        <p:xfrm>
          <a:off x="148610" y="856143"/>
          <a:ext cx="8121934" cy="4521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389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12158572"/>
              </p:ext>
            </p:extLst>
          </p:nvPr>
        </p:nvGraphicFramePr>
        <p:xfrm>
          <a:off x="203200" y="67872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6721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86819667"/>
              </p:ext>
            </p:extLst>
          </p:nvPr>
        </p:nvGraphicFramePr>
        <p:xfrm>
          <a:off x="339678" y="52859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87691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TotalTime>
  <Words>2848</Words>
  <Application>Microsoft Office PowerPoint</Application>
  <PresentationFormat>Widescreen</PresentationFormat>
  <Paragraphs>384</Paragraphs>
  <Slides>50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B Lotus</vt:lpstr>
      <vt:lpstr>B Nazanin</vt:lpstr>
      <vt:lpstr>B Titr</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تعاریف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نحوه ارزیابی و کارشناسی املاک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آشنائی با نحوه ارزیابی ملک</dc:title>
  <dc:creator>click</dc:creator>
  <cp:lastModifiedBy>click</cp:lastModifiedBy>
  <cp:revision>168</cp:revision>
  <dcterms:created xsi:type="dcterms:W3CDTF">2023-11-16T05:02:11Z</dcterms:created>
  <dcterms:modified xsi:type="dcterms:W3CDTF">2023-11-24T16:51:12Z</dcterms:modified>
</cp:coreProperties>
</file>